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0" r:id="rId4"/>
    <p:sldId id="271" r:id="rId5"/>
    <p:sldId id="257" r:id="rId6"/>
    <p:sldId id="270" r:id="rId7"/>
    <p:sldId id="266" r:id="rId8"/>
    <p:sldId id="258" r:id="rId9"/>
    <p:sldId id="267" r:id="rId10"/>
    <p:sldId id="264" r:id="rId11"/>
    <p:sldId id="269" r:id="rId12"/>
    <p:sldId id="265" r:id="rId13"/>
    <p:sldId id="25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A117719-1448-4F70-9547-E8769F1DD36A}">
          <p14:sldIdLst>
            <p14:sldId id="262"/>
            <p14:sldId id="263"/>
            <p14:sldId id="260"/>
            <p14:sldId id="271"/>
            <p14:sldId id="257"/>
            <p14:sldId id="270"/>
            <p14:sldId id="266"/>
            <p14:sldId id="258"/>
          </p14:sldIdLst>
        </p14:section>
        <p14:section name="Untitled Section" id="{C066373C-9152-4E9B-BCF4-930FA0000CCF}">
          <p14:sldIdLst>
            <p14:sldId id="267"/>
            <p14:sldId id="264"/>
            <p14:sldId id="269"/>
            <p14:sldId id="265"/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Fleming" userId="7b9fc16f-d6c2-47ba-be37-17200457a451" providerId="ADAL" clId="{67068027-C186-4F5F-9E23-2CCF05FBF0A5}"/>
  </pc:docChgLst>
  <pc:docChgLst>
    <pc:chgData name="Michelle Fleming" userId="7b9fc16f-d6c2-47ba-be37-17200457a451" providerId="ADAL" clId="{69BA0111-D5F5-4790-9203-CA9564CF4E2A}"/>
  </pc:docChgLst>
  <pc:docChgLst>
    <pc:chgData name="Michelle Fleming" userId="7b9fc16f-d6c2-47ba-be37-17200457a451" providerId="ADAL" clId="{E7A7DE83-21FD-460A-80C3-9DF44042E1DA}"/>
  </pc:docChgLst>
  <pc:docChgLst>
    <pc:chgData name="Charlotte Rakestraw" userId="af872520-dd47-4948-88bd-a3421a50d371" providerId="ADAL" clId="{46045632-8C1E-45EF-AFEB-278A3AFE0095}"/>
  </pc:docChgLst>
  <pc:docChgLst>
    <pc:chgData name="Charlotte Rakestraw" userId="af872520-dd47-4948-88bd-a3421a50d371" providerId="ADAL" clId="{5BD02B54-7B38-4837-AEB2-8604B74F646C}"/>
  </pc:docChgLst>
  <pc:docChgLst>
    <pc:chgData name="Charlotte Rakestraw" userId="af872520-dd47-4948-88bd-a3421a50d371" providerId="ADAL" clId="{C28B6E2F-C31D-4B0C-9EBA-49AA540E1F7B}"/>
    <pc:docChg chg="modSld">
      <pc:chgData name="Charlotte Rakestraw" userId="af872520-dd47-4948-88bd-a3421a50d371" providerId="ADAL" clId="{C28B6E2F-C31D-4B0C-9EBA-49AA540E1F7B}" dt="2019-03-22T17:32:37.165" v="24" actId="6549"/>
      <pc:docMkLst>
        <pc:docMk/>
      </pc:docMkLst>
      <pc:sldChg chg="modSp">
        <pc:chgData name="Charlotte Rakestraw" userId="af872520-dd47-4948-88bd-a3421a50d371" providerId="ADAL" clId="{C28B6E2F-C31D-4B0C-9EBA-49AA540E1F7B}" dt="2019-03-22T17:32:37.165" v="24" actId="6549"/>
        <pc:sldMkLst>
          <pc:docMk/>
          <pc:sldMk cId="533270741" sldId="262"/>
        </pc:sldMkLst>
        <pc:spChg chg="mod">
          <ac:chgData name="Charlotte Rakestraw" userId="af872520-dd47-4948-88bd-a3421a50d371" providerId="ADAL" clId="{C28B6E2F-C31D-4B0C-9EBA-49AA540E1F7B}" dt="2019-03-22T17:32:37.165" v="24" actId="6549"/>
          <ac:spMkLst>
            <pc:docMk/>
            <pc:sldMk cId="533270741" sldId="262"/>
            <ac:spMk id="4" creationId="{3A80769D-49D9-42E5-8AF8-B8C106B61A16}"/>
          </ac:spMkLst>
        </pc:spChg>
        <pc:spChg chg="mod">
          <ac:chgData name="Charlotte Rakestraw" userId="af872520-dd47-4948-88bd-a3421a50d371" providerId="ADAL" clId="{C28B6E2F-C31D-4B0C-9EBA-49AA540E1F7B}" dt="2019-03-22T17:32:11.424" v="23" actId="2711"/>
          <ac:spMkLst>
            <pc:docMk/>
            <pc:sldMk cId="533270741" sldId="262"/>
            <ac:spMk id="6" creationId="{01CD157E-81A4-402E-96F6-E66CCA681239}"/>
          </ac:spMkLst>
        </pc:spChg>
      </pc:sldChg>
    </pc:docChg>
  </pc:docChgLst>
  <pc:docChgLst>
    <pc:chgData name="Charlotte Rakestraw" userId="af872520-dd47-4948-88bd-a3421a50d371" providerId="ADAL" clId="{0C657515-3A5E-4C9E-8F07-472A909C36BC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AF829-989F-4399-8251-9BEB92FB69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15091-A167-49A6-A9BA-E4E86322C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BD507-DD8C-4285-9845-27F7D1750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CF24B-E51A-4A57-BEBF-A3C05F153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39AF2-CEFC-4182-B08D-E34200392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24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1775F-B29F-4620-8778-213BEF76C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FCCCFA-B3C7-4056-AEA8-9EB6058E2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89B06-B8AD-4ED2-BCAC-4F4FB19CC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B390CA-4AB0-4AD2-BAC4-5E366897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CD1B3-1B66-4D0B-9DE4-55504C78B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8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B169B3-A541-400A-8A18-768D2F68A1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4D1E49-2AE2-4FC7-94D6-923FD5DD1B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610AF-193B-4EEB-ACCD-725216DC3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5DDBA-EBBB-4EAC-883D-3A2EF228C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FDC69-511B-4995-A79F-C2BAE485C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38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B46-E44B-42F1-9BE3-8F5397E3E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CAA73-9813-4A5E-A86B-158BA3A2E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42FC2-BF2A-4D71-9A39-42F6A1E5D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512FB-7830-418E-9525-17FE1CA58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168AE-4DBA-44D3-B373-EEF255100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59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7424-075D-40BF-99FA-243CB4F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9BEDD-A057-4696-A09B-3C7D45918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07EB9-F290-4015-AE93-AFE4541CC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BD523-A06F-4B6C-BD9C-A7F55386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2D4B1-D0A9-4B4E-B6B8-822B56515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5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2BE3C-6DB6-46F9-AA88-7FB9ED517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12AE-B56D-4330-A0FF-C93DFD57E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967691-6365-45B2-B50B-BD73E74EA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0B509-2B69-4F71-84B2-BC29EE637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FFE138-5311-44A3-A10B-F159E2507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E07B4-651F-4F26-92F3-E1EA36EDB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1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F5CE0-D4CF-49BD-A0D7-82CBB931D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5D897-5468-4EF2-A311-E7A5F4C6B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42965-9164-4967-829D-7E7BB7199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DEA46-D0CC-4267-8F32-B9E401DD5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0A920-CF84-4264-8EDA-A440D5741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3DE0C9-8505-43B9-9F2E-85C38B655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9EA36E-FCBF-43C6-9FFB-21160F646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18495F-BCDA-4AD2-A945-C1B7A93ED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14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C342-A8CC-4B2C-89FE-A03F62896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353990-0EDB-4AC4-81EC-CC5345ADA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32ACAB-43EE-4871-AC1C-24B03B8C4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090ABA-46B7-407E-8994-D5A205DDE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85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FA4AF8-CFF0-46D8-BF2F-AC38D6F6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20F10-06D7-407E-9995-4AD72CE3E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8BF20-E0E3-4FE5-979A-45C901CE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18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7E03-FD5D-4167-8AF1-B37DEC098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8589-809A-46FB-BDC1-3C4B05B5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33804-81D9-4DE3-B838-8538F9CC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06C5AF-5682-4281-BFDD-7B45056BB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8DC646-A26E-4EDD-BE27-F08EFA7C2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00985-38E4-4912-8334-0BE73FA50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0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1F719-90C9-4F1D-AE08-0BF1AA397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A58DF-C932-428D-B6BC-DC4B80B04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B11AF-D077-498C-B329-1C17377A74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320F6-1F3D-4506-91F3-2E6450DB2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91504-64B5-481A-B338-877885722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4B5D0-6756-41F9-ADFF-0D0791DCC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3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8449BF-ED5E-4C46-A2A8-A3EFE3247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801CA-0DAE-4B84-B841-53FF2F965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FD062-364F-4E16-BBAA-D88D7C2FC4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A38F5-0BBA-4DAC-A310-765ECA3573DF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9E29F-3E50-44B2-9BCD-F416D4903E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ED9BE-0D3C-4CE8-B77B-769D0FFD9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457A3-A418-48AA-B9E6-6B64CBBE5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8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4">
            <a:extLst>
              <a:ext uri="{FF2B5EF4-FFF2-40B4-BE49-F238E27FC236}">
                <a16:creationId xmlns:a16="http://schemas.microsoft.com/office/drawing/2014/main" id="{C66F2F30-5DC0-44A0-BFA6-E12F46ED1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5920619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85872F57-7F42-4F97-8391-DDC8D0054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7839" y="0"/>
            <a:ext cx="7094160" cy="2130952"/>
          </a:xfrm>
          <a:custGeom>
            <a:avLst/>
            <a:gdLst>
              <a:gd name="connsiteX0" fmla="*/ 4417853 w 7094160"/>
              <a:gd name="connsiteY0" fmla="*/ 0 h 2130952"/>
              <a:gd name="connsiteX1" fmla="*/ 7094160 w 7094160"/>
              <a:gd name="connsiteY1" fmla="*/ 0 h 2130952"/>
              <a:gd name="connsiteX2" fmla="*/ 7094160 w 7094160"/>
              <a:gd name="connsiteY2" fmla="*/ 2130552 h 2130952"/>
              <a:gd name="connsiteX3" fmla="*/ 5920619 w 7094160"/>
              <a:gd name="connsiteY3" fmla="*/ 2130552 h 2130952"/>
              <a:gd name="connsiteX4" fmla="*/ 5920619 w 7094160"/>
              <a:gd name="connsiteY4" fmla="*/ 2130952 h 2130952"/>
              <a:gd name="connsiteX5" fmla="*/ 2729249 w 7094160"/>
              <a:gd name="connsiteY5" fmla="*/ 2130952 h 2130952"/>
              <a:gd name="connsiteX6" fmla="*/ 2574304 w 7094160"/>
              <a:gd name="connsiteY6" fmla="*/ 2130952 h 2130952"/>
              <a:gd name="connsiteX7" fmla="*/ 0 w 7094160"/>
              <a:gd name="connsiteY7" fmla="*/ 2130952 h 2130952"/>
              <a:gd name="connsiteX8" fmla="*/ 983648 w 7094160"/>
              <a:gd name="connsiteY8" fmla="*/ 1 h 2130952"/>
              <a:gd name="connsiteX9" fmla="*/ 4417853 w 7094160"/>
              <a:gd name="connsiteY9" fmla="*/ 1 h 213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4160" h="2130952">
                <a:moveTo>
                  <a:pt x="4417853" y="0"/>
                </a:moveTo>
                <a:lnTo>
                  <a:pt x="7094160" y="0"/>
                </a:lnTo>
                <a:lnTo>
                  <a:pt x="7094160" y="2130552"/>
                </a:lnTo>
                <a:lnTo>
                  <a:pt x="5920619" y="2130552"/>
                </a:lnTo>
                <a:lnTo>
                  <a:pt x="5920619" y="2130952"/>
                </a:lnTo>
                <a:lnTo>
                  <a:pt x="2729249" y="2130952"/>
                </a:lnTo>
                <a:lnTo>
                  <a:pt x="2574304" y="2130952"/>
                </a:lnTo>
                <a:lnTo>
                  <a:pt x="0" y="2130952"/>
                </a:lnTo>
                <a:lnTo>
                  <a:pt x="983648" y="1"/>
                </a:lnTo>
                <a:lnTo>
                  <a:pt x="4417853" y="1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04DC2037-48A0-4F22-B9D4-8EAEBC780A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49721" y="4682920"/>
            <a:ext cx="4522796" cy="2175080"/>
          </a:xfrm>
          <a:custGeom>
            <a:avLst/>
            <a:gdLst>
              <a:gd name="connsiteX0" fmla="*/ 3515449 w 4522796"/>
              <a:gd name="connsiteY0" fmla="*/ 0 h 2175080"/>
              <a:gd name="connsiteX1" fmla="*/ 0 w 4522796"/>
              <a:gd name="connsiteY1" fmla="*/ 0 h 2175080"/>
              <a:gd name="connsiteX2" fmla="*/ 0 w 4522796"/>
              <a:gd name="connsiteY2" fmla="*/ 2175080 h 2175080"/>
              <a:gd name="connsiteX3" fmla="*/ 4522796 w 4522796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796" h="2175080">
                <a:moveTo>
                  <a:pt x="3515449" y="0"/>
                </a:moveTo>
                <a:lnTo>
                  <a:pt x="0" y="0"/>
                </a:lnTo>
                <a:lnTo>
                  <a:pt x="0" y="2175080"/>
                </a:lnTo>
                <a:lnTo>
                  <a:pt x="4522796" y="217508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/>
          </a:p>
        </p:txBody>
      </p:sp>
      <p:sp>
        <p:nvSpPr>
          <p:cNvPr id="16" name="Freeform 22">
            <a:extLst>
              <a:ext uri="{FF2B5EF4-FFF2-40B4-BE49-F238E27FC236}">
                <a16:creationId xmlns:a16="http://schemas.microsoft.com/office/drawing/2014/main" id="{0006CBFD-ADA0-43D1-9332-9C34CA1C7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6810" y="4682920"/>
            <a:ext cx="5925190" cy="2175080"/>
          </a:xfrm>
          <a:custGeom>
            <a:avLst/>
            <a:gdLst>
              <a:gd name="connsiteX0" fmla="*/ 1007347 w 5925190"/>
              <a:gd name="connsiteY0" fmla="*/ 0 h 2175080"/>
              <a:gd name="connsiteX1" fmla="*/ 5925190 w 5925190"/>
              <a:gd name="connsiteY1" fmla="*/ 0 h 2175080"/>
              <a:gd name="connsiteX2" fmla="*/ 5925190 w 5925190"/>
              <a:gd name="connsiteY2" fmla="*/ 2175080 h 2175080"/>
              <a:gd name="connsiteX3" fmla="*/ 0 w 5925190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5080">
                <a:moveTo>
                  <a:pt x="1007347" y="0"/>
                </a:moveTo>
                <a:lnTo>
                  <a:pt x="5925190" y="0"/>
                </a:lnTo>
                <a:lnTo>
                  <a:pt x="5925190" y="2175080"/>
                </a:lnTo>
                <a:lnTo>
                  <a:pt x="0" y="21750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2B931666-F28F-45F3-A074-66D2272D5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2920"/>
            <a:ext cx="7114535" cy="2175080"/>
          </a:xfrm>
          <a:custGeom>
            <a:avLst/>
            <a:gdLst>
              <a:gd name="connsiteX0" fmla="*/ 0 w 7114535"/>
              <a:gd name="connsiteY0" fmla="*/ 0 h 2175080"/>
              <a:gd name="connsiteX1" fmla="*/ 1189345 w 7114535"/>
              <a:gd name="connsiteY1" fmla="*/ 0 h 2175080"/>
              <a:gd name="connsiteX2" fmla="*/ 7114535 w 7114535"/>
              <a:gd name="connsiteY2" fmla="*/ 0 h 2175080"/>
              <a:gd name="connsiteX3" fmla="*/ 6107188 w 7114535"/>
              <a:gd name="connsiteY3" fmla="*/ 2175080 h 2175080"/>
              <a:gd name="connsiteX4" fmla="*/ 1189345 w 7114535"/>
              <a:gd name="connsiteY4" fmla="*/ 2175080 h 2175080"/>
              <a:gd name="connsiteX5" fmla="*/ 0 w 7114535"/>
              <a:gd name="connsiteY5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535" h="2175080">
                <a:moveTo>
                  <a:pt x="0" y="0"/>
                </a:moveTo>
                <a:lnTo>
                  <a:pt x="1189345" y="0"/>
                </a:lnTo>
                <a:lnTo>
                  <a:pt x="7114535" y="0"/>
                </a:lnTo>
                <a:lnTo>
                  <a:pt x="6107188" y="2175080"/>
                </a:lnTo>
                <a:lnTo>
                  <a:pt x="1189345" y="2175080"/>
                </a:lnTo>
                <a:lnTo>
                  <a:pt x="0" y="2175080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A80769D-49D9-42E5-8AF8-B8C106B61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780" y="2743845"/>
            <a:ext cx="9631196" cy="909790"/>
          </a:xfrm>
        </p:spPr>
        <p:txBody>
          <a:bodyPr>
            <a:normAutofit fontScale="90000"/>
          </a:bodyPr>
          <a:lstStyle/>
          <a:p>
            <a:pPr algn="l"/>
            <a:endParaRPr lang="en-US" dirty="0">
              <a:solidFill>
                <a:schemeClr val="accent2"/>
              </a:solidFill>
              <a:latin typeface="GCI" pitchFamily="50" charset="0"/>
            </a:endParaRPr>
          </a:p>
        </p:txBody>
      </p:sp>
      <p:pic>
        <p:nvPicPr>
          <p:cNvPr id="3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E9C850E7-93F4-48DE-813E-CB37EB4AD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4" y="2573383"/>
            <a:ext cx="1654914" cy="1667106"/>
          </a:xfrm>
          <a:prstGeom prst="rect">
            <a:avLst/>
          </a:prstGeom>
        </p:spPr>
      </p:pic>
      <p:sp>
        <p:nvSpPr>
          <p:cNvPr id="6" name="Subtitle 5">
            <a:extLst>
              <a:ext uri="{FF2B5EF4-FFF2-40B4-BE49-F238E27FC236}">
                <a16:creationId xmlns:a16="http://schemas.microsoft.com/office/drawing/2014/main" id="{01CD157E-81A4-402E-96F6-E66CCA6812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780" y="3653635"/>
            <a:ext cx="8436220" cy="586854"/>
          </a:xfrm>
        </p:spPr>
        <p:txBody>
          <a:bodyPr>
            <a:normAutofit/>
          </a:bodyPr>
          <a:lstStyle/>
          <a:p>
            <a:pPr algn="l"/>
            <a:endParaRPr lang="en-US" sz="2800" dirty="0">
              <a:solidFill>
                <a:schemeClr val="bg2"/>
              </a:solidFill>
              <a:latin typeface="GCI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270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0FCA6E-0894-46CD-BD49-5955A51E0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1955" y="5346696"/>
            <a:ext cx="5360045" cy="1511304"/>
          </a:xfrm>
          <a:custGeom>
            <a:avLst/>
            <a:gdLst>
              <a:gd name="connsiteX0" fmla="*/ 4545473 w 5360045"/>
              <a:gd name="connsiteY0" fmla="*/ 0 h 1511304"/>
              <a:gd name="connsiteX1" fmla="*/ 5360045 w 5360045"/>
              <a:gd name="connsiteY1" fmla="*/ 0 h 1511304"/>
              <a:gd name="connsiteX2" fmla="*/ 5360045 w 5360045"/>
              <a:gd name="connsiteY2" fmla="*/ 1046730 h 1511304"/>
              <a:gd name="connsiteX3" fmla="*/ 5360045 w 5360045"/>
              <a:gd name="connsiteY3" fmla="*/ 1508760 h 1511304"/>
              <a:gd name="connsiteX4" fmla="*/ 5360045 w 5360045"/>
              <a:gd name="connsiteY4" fmla="*/ 1511304 h 1511304"/>
              <a:gd name="connsiteX5" fmla="*/ 4545474 w 5360045"/>
              <a:gd name="connsiteY5" fmla="*/ 1511304 h 1511304"/>
              <a:gd name="connsiteX6" fmla="*/ 2525897 w 5360045"/>
              <a:gd name="connsiteY6" fmla="*/ 1511304 h 1511304"/>
              <a:gd name="connsiteX7" fmla="*/ 0 w 5360045"/>
              <a:gd name="connsiteY7" fmla="*/ 1511304 h 1511304"/>
              <a:gd name="connsiteX8" fmla="*/ 697617 w 5360045"/>
              <a:gd name="connsiteY8" fmla="*/ 3 h 1511304"/>
              <a:gd name="connsiteX9" fmla="*/ 4545473 w 5360045"/>
              <a:gd name="connsiteY9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0045" h="1511304">
                <a:moveTo>
                  <a:pt x="4545473" y="0"/>
                </a:moveTo>
                <a:lnTo>
                  <a:pt x="5360045" y="0"/>
                </a:lnTo>
                <a:lnTo>
                  <a:pt x="5360045" y="1046730"/>
                </a:lnTo>
                <a:lnTo>
                  <a:pt x="5360045" y="1508760"/>
                </a:lnTo>
                <a:lnTo>
                  <a:pt x="5360045" y="1511304"/>
                </a:lnTo>
                <a:lnTo>
                  <a:pt x="4545474" y="1511304"/>
                </a:lnTo>
                <a:lnTo>
                  <a:pt x="2525897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rgbClr val="40404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78C6E4B-A1F1-4B6C-97EC-BE997495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46694"/>
            <a:ext cx="7346605" cy="1511306"/>
          </a:xfrm>
          <a:custGeom>
            <a:avLst/>
            <a:gdLst>
              <a:gd name="connsiteX0" fmla="*/ 0 w 7346605"/>
              <a:gd name="connsiteY0" fmla="*/ 0 h 1511306"/>
              <a:gd name="connsiteX1" fmla="*/ 239486 w 7346605"/>
              <a:gd name="connsiteY1" fmla="*/ 0 h 1511306"/>
              <a:gd name="connsiteX2" fmla="*/ 1209568 w 7346605"/>
              <a:gd name="connsiteY2" fmla="*/ 0 h 1511306"/>
              <a:gd name="connsiteX3" fmla="*/ 2405743 w 7346605"/>
              <a:gd name="connsiteY3" fmla="*/ 0 h 1511306"/>
              <a:gd name="connsiteX4" fmla="*/ 2405743 w 7346605"/>
              <a:gd name="connsiteY4" fmla="*/ 2544 h 1511306"/>
              <a:gd name="connsiteX5" fmla="*/ 2801131 w 7346605"/>
              <a:gd name="connsiteY5" fmla="*/ 2544 h 1511306"/>
              <a:gd name="connsiteX6" fmla="*/ 2801131 w 7346605"/>
              <a:gd name="connsiteY6" fmla="*/ 0 h 1511306"/>
              <a:gd name="connsiteX7" fmla="*/ 7346605 w 7346605"/>
              <a:gd name="connsiteY7" fmla="*/ 0 h 1511306"/>
              <a:gd name="connsiteX8" fmla="*/ 6648988 w 7346605"/>
              <a:gd name="connsiteY8" fmla="*/ 1511301 h 1511306"/>
              <a:gd name="connsiteX9" fmla="*/ 2801132 w 7346605"/>
              <a:gd name="connsiteY9" fmla="*/ 1511301 h 1511306"/>
              <a:gd name="connsiteX10" fmla="*/ 2801132 w 7346605"/>
              <a:gd name="connsiteY10" fmla="*/ 1511304 h 1511306"/>
              <a:gd name="connsiteX11" fmla="*/ 2405743 w 7346605"/>
              <a:gd name="connsiteY11" fmla="*/ 1511304 h 1511306"/>
              <a:gd name="connsiteX12" fmla="*/ 2405743 w 7346605"/>
              <a:gd name="connsiteY12" fmla="*/ 1511306 h 1511306"/>
              <a:gd name="connsiteX13" fmla="*/ 1333411 w 7346605"/>
              <a:gd name="connsiteY13" fmla="*/ 1511306 h 1511306"/>
              <a:gd name="connsiteX14" fmla="*/ 1219208 w 7346605"/>
              <a:gd name="connsiteY14" fmla="*/ 1511306 h 1511306"/>
              <a:gd name="connsiteX15" fmla="*/ 1209568 w 7346605"/>
              <a:gd name="connsiteY15" fmla="*/ 1511306 h 1511306"/>
              <a:gd name="connsiteX16" fmla="*/ 239486 w 7346605"/>
              <a:gd name="connsiteY16" fmla="*/ 1511306 h 1511306"/>
              <a:gd name="connsiteX17" fmla="*/ 0 w 7346605"/>
              <a:gd name="connsiteY17" fmla="*/ 1511306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46605" h="1511306">
                <a:moveTo>
                  <a:pt x="0" y="0"/>
                </a:moveTo>
                <a:lnTo>
                  <a:pt x="239486" y="0"/>
                </a:lnTo>
                <a:lnTo>
                  <a:pt x="1209568" y="0"/>
                </a:lnTo>
                <a:lnTo>
                  <a:pt x="2405743" y="0"/>
                </a:lnTo>
                <a:lnTo>
                  <a:pt x="2405743" y="2544"/>
                </a:lnTo>
                <a:lnTo>
                  <a:pt x="2801131" y="2544"/>
                </a:lnTo>
                <a:lnTo>
                  <a:pt x="2801131" y="0"/>
                </a:lnTo>
                <a:lnTo>
                  <a:pt x="7346605" y="0"/>
                </a:lnTo>
                <a:lnTo>
                  <a:pt x="6648988" y="1511301"/>
                </a:lnTo>
                <a:lnTo>
                  <a:pt x="2801132" y="1511301"/>
                </a:lnTo>
                <a:lnTo>
                  <a:pt x="2801132" y="1511304"/>
                </a:lnTo>
                <a:lnTo>
                  <a:pt x="2405743" y="1511304"/>
                </a:lnTo>
                <a:lnTo>
                  <a:pt x="2405743" y="1511306"/>
                </a:lnTo>
                <a:lnTo>
                  <a:pt x="1333411" y="1511306"/>
                </a:lnTo>
                <a:lnTo>
                  <a:pt x="1219208" y="1511306"/>
                </a:lnTo>
                <a:lnTo>
                  <a:pt x="1209568" y="1511306"/>
                </a:lnTo>
                <a:lnTo>
                  <a:pt x="239486" y="1511306"/>
                </a:lnTo>
                <a:lnTo>
                  <a:pt x="0" y="1511306"/>
                </a:lnTo>
                <a:close/>
              </a:path>
            </a:pathLst>
          </a:cu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126FAA2-695E-44B4-9327-0382EDF06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017" y="5623769"/>
            <a:ext cx="3267739" cy="9571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56821A-5EAB-4FDF-B0AE-AFFC7EE6D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539" y="5554180"/>
            <a:ext cx="5693783" cy="1096331"/>
          </a:xfrm>
        </p:spPr>
        <p:txBody>
          <a:bodyPr>
            <a:normAutofit/>
          </a:bodyPr>
          <a:lstStyle/>
          <a:p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71B48-E9B9-4A37-8C62-BB0E49F32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48" y="640009"/>
            <a:ext cx="4730057" cy="4563868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leadership</a:t>
            </a:r>
          </a:p>
        </p:txBody>
      </p:sp>
    </p:spTree>
    <p:extLst>
      <p:ext uri="{BB962C8B-B14F-4D97-AF65-F5344CB8AC3E}">
        <p14:creationId xmlns:p14="http://schemas.microsoft.com/office/powerpoint/2010/main" val="3242193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Content Placeholder 2" descr="A picture containing floor, yellow&#10;&#10;Description generated with high confidence">
            <a:extLst>
              <a:ext uri="{FF2B5EF4-FFF2-40B4-BE49-F238E27FC236}">
                <a16:creationId xmlns:a16="http://schemas.microsoft.com/office/drawing/2014/main" id="{0FD6A0D4-A9BA-4EB6-99DB-7283C34932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A6E1A10-6FF9-41C3-90F7-88F30330B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>
            <a:normAutofit/>
          </a:bodyPr>
          <a:lstStyle/>
          <a:p>
            <a:endParaRPr lang="en-US" sz="3600"/>
          </a:p>
        </p:txBody>
      </p:sp>
      <p:sp>
        <p:nvSpPr>
          <p:cNvPr id="39" name="Content Placeholder 28">
            <a:extLst>
              <a:ext uri="{FF2B5EF4-FFF2-40B4-BE49-F238E27FC236}">
                <a16:creationId xmlns:a16="http://schemas.microsoft.com/office/drawing/2014/main" id="{B8DC3E2E-0189-484D-902B-81C6218C3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42" y="1774372"/>
            <a:ext cx="4062642" cy="2754086"/>
          </a:xfrm>
        </p:spPr>
        <p:txBody>
          <a:bodyPr anchor="t"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1446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BB3121-6B03-4832-9B82-FF4747E446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45809"/>
            <a:ext cx="9144000" cy="1564716"/>
          </a:xfrm>
        </p:spPr>
        <p:txBody>
          <a:bodyPr>
            <a:normAutofit/>
          </a:bodyPr>
          <a:lstStyle/>
          <a:p>
            <a:pPr algn="l"/>
            <a:endParaRPr lang="en-US" sz="480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0EF67D9-8EF9-4E55-8268-5A1627161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47050"/>
            <a:ext cx="9144000" cy="572583"/>
          </a:xfrm>
        </p:spPr>
        <p:txBody>
          <a:bodyPr>
            <a:normAutofit/>
          </a:bodyPr>
          <a:lstStyle/>
          <a:p>
            <a:pPr algn="l"/>
            <a:endParaRPr lang="en-US" sz="200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C66F2F30-5DC0-44A0-BFA6-E12F46ED1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5920619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85872F57-7F42-4F97-8391-DDC8D0054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7839" y="0"/>
            <a:ext cx="7094160" cy="2130952"/>
          </a:xfrm>
          <a:custGeom>
            <a:avLst/>
            <a:gdLst>
              <a:gd name="connsiteX0" fmla="*/ 4417853 w 7094160"/>
              <a:gd name="connsiteY0" fmla="*/ 0 h 2130952"/>
              <a:gd name="connsiteX1" fmla="*/ 7094160 w 7094160"/>
              <a:gd name="connsiteY1" fmla="*/ 0 h 2130952"/>
              <a:gd name="connsiteX2" fmla="*/ 7094160 w 7094160"/>
              <a:gd name="connsiteY2" fmla="*/ 2130552 h 2130952"/>
              <a:gd name="connsiteX3" fmla="*/ 5920619 w 7094160"/>
              <a:gd name="connsiteY3" fmla="*/ 2130552 h 2130952"/>
              <a:gd name="connsiteX4" fmla="*/ 5920619 w 7094160"/>
              <a:gd name="connsiteY4" fmla="*/ 2130952 h 2130952"/>
              <a:gd name="connsiteX5" fmla="*/ 2729249 w 7094160"/>
              <a:gd name="connsiteY5" fmla="*/ 2130952 h 2130952"/>
              <a:gd name="connsiteX6" fmla="*/ 2574304 w 7094160"/>
              <a:gd name="connsiteY6" fmla="*/ 2130952 h 2130952"/>
              <a:gd name="connsiteX7" fmla="*/ 0 w 7094160"/>
              <a:gd name="connsiteY7" fmla="*/ 2130952 h 2130952"/>
              <a:gd name="connsiteX8" fmla="*/ 983648 w 7094160"/>
              <a:gd name="connsiteY8" fmla="*/ 1 h 2130952"/>
              <a:gd name="connsiteX9" fmla="*/ 4417853 w 7094160"/>
              <a:gd name="connsiteY9" fmla="*/ 1 h 213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4160" h="2130952">
                <a:moveTo>
                  <a:pt x="4417853" y="0"/>
                </a:moveTo>
                <a:lnTo>
                  <a:pt x="7094160" y="0"/>
                </a:lnTo>
                <a:lnTo>
                  <a:pt x="7094160" y="2130552"/>
                </a:lnTo>
                <a:lnTo>
                  <a:pt x="5920619" y="2130552"/>
                </a:lnTo>
                <a:lnTo>
                  <a:pt x="5920619" y="2130952"/>
                </a:lnTo>
                <a:lnTo>
                  <a:pt x="2729249" y="2130952"/>
                </a:lnTo>
                <a:lnTo>
                  <a:pt x="2574304" y="2130952"/>
                </a:lnTo>
                <a:lnTo>
                  <a:pt x="0" y="2130952"/>
                </a:lnTo>
                <a:lnTo>
                  <a:pt x="983648" y="1"/>
                </a:lnTo>
                <a:lnTo>
                  <a:pt x="4417853" y="1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04DC2037-48A0-4F22-B9D4-8EAEBC780A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49721" y="4682920"/>
            <a:ext cx="4522796" cy="2175080"/>
          </a:xfrm>
          <a:custGeom>
            <a:avLst/>
            <a:gdLst>
              <a:gd name="connsiteX0" fmla="*/ 3515449 w 4522796"/>
              <a:gd name="connsiteY0" fmla="*/ 0 h 2175080"/>
              <a:gd name="connsiteX1" fmla="*/ 0 w 4522796"/>
              <a:gd name="connsiteY1" fmla="*/ 0 h 2175080"/>
              <a:gd name="connsiteX2" fmla="*/ 0 w 4522796"/>
              <a:gd name="connsiteY2" fmla="*/ 2175080 h 2175080"/>
              <a:gd name="connsiteX3" fmla="*/ 4522796 w 4522796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796" h="2175080">
                <a:moveTo>
                  <a:pt x="3515449" y="0"/>
                </a:moveTo>
                <a:lnTo>
                  <a:pt x="0" y="0"/>
                </a:lnTo>
                <a:lnTo>
                  <a:pt x="0" y="2175080"/>
                </a:lnTo>
                <a:lnTo>
                  <a:pt x="4522796" y="217508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006CBFD-ADA0-43D1-9332-9C34CA1C7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6810" y="4682920"/>
            <a:ext cx="5925190" cy="2175080"/>
          </a:xfrm>
          <a:custGeom>
            <a:avLst/>
            <a:gdLst>
              <a:gd name="connsiteX0" fmla="*/ 1007347 w 5925190"/>
              <a:gd name="connsiteY0" fmla="*/ 0 h 2175080"/>
              <a:gd name="connsiteX1" fmla="*/ 5925190 w 5925190"/>
              <a:gd name="connsiteY1" fmla="*/ 0 h 2175080"/>
              <a:gd name="connsiteX2" fmla="*/ 5925190 w 5925190"/>
              <a:gd name="connsiteY2" fmla="*/ 2175080 h 2175080"/>
              <a:gd name="connsiteX3" fmla="*/ 0 w 5925190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5080">
                <a:moveTo>
                  <a:pt x="1007347" y="0"/>
                </a:moveTo>
                <a:lnTo>
                  <a:pt x="5925190" y="0"/>
                </a:lnTo>
                <a:lnTo>
                  <a:pt x="5925190" y="2175080"/>
                </a:lnTo>
                <a:lnTo>
                  <a:pt x="0" y="21750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 25">
            <a:extLst>
              <a:ext uri="{FF2B5EF4-FFF2-40B4-BE49-F238E27FC236}">
                <a16:creationId xmlns:a16="http://schemas.microsoft.com/office/drawing/2014/main" id="{2B931666-F28F-45F3-A074-66D2272D5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2920"/>
            <a:ext cx="7114535" cy="2175080"/>
          </a:xfrm>
          <a:custGeom>
            <a:avLst/>
            <a:gdLst>
              <a:gd name="connsiteX0" fmla="*/ 0 w 7114535"/>
              <a:gd name="connsiteY0" fmla="*/ 0 h 2175080"/>
              <a:gd name="connsiteX1" fmla="*/ 1189345 w 7114535"/>
              <a:gd name="connsiteY1" fmla="*/ 0 h 2175080"/>
              <a:gd name="connsiteX2" fmla="*/ 7114535 w 7114535"/>
              <a:gd name="connsiteY2" fmla="*/ 0 h 2175080"/>
              <a:gd name="connsiteX3" fmla="*/ 6107188 w 7114535"/>
              <a:gd name="connsiteY3" fmla="*/ 2175080 h 2175080"/>
              <a:gd name="connsiteX4" fmla="*/ 1189345 w 7114535"/>
              <a:gd name="connsiteY4" fmla="*/ 2175080 h 2175080"/>
              <a:gd name="connsiteX5" fmla="*/ 0 w 7114535"/>
              <a:gd name="connsiteY5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535" h="2175080">
                <a:moveTo>
                  <a:pt x="0" y="0"/>
                </a:moveTo>
                <a:lnTo>
                  <a:pt x="1189345" y="0"/>
                </a:lnTo>
                <a:lnTo>
                  <a:pt x="7114535" y="0"/>
                </a:lnTo>
                <a:lnTo>
                  <a:pt x="6107188" y="2175080"/>
                </a:lnTo>
                <a:lnTo>
                  <a:pt x="1189345" y="2175080"/>
                </a:lnTo>
                <a:lnTo>
                  <a:pt x="0" y="2175080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762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12192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A1A49E-81D0-48BF-9214-F17D4B21F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011" y="4502330"/>
            <a:ext cx="10765410" cy="1207269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F07443-E001-4C28-96C2-7CC99FBA3B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6313" y="5665510"/>
            <a:ext cx="9426806" cy="719122"/>
          </a:xfrm>
        </p:spPr>
        <p:txBody>
          <a:bodyPr>
            <a:normAutofit/>
          </a:bodyPr>
          <a:lstStyle/>
          <a:p>
            <a:endParaRPr lang="en-US">
              <a:solidFill>
                <a:srgbClr val="E7E6E6"/>
              </a:solidFill>
            </a:endParaRPr>
          </a:p>
        </p:txBody>
      </p:sp>
      <p:pic>
        <p:nvPicPr>
          <p:cNvPr id="4" name="Picture 3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1FCED4EE-8E3A-4D80-92C5-31C56F993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49" y="730756"/>
            <a:ext cx="10901471" cy="318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99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0FCA6E-0894-46CD-BD49-5955A51E0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1955" y="5346696"/>
            <a:ext cx="5360045" cy="1511304"/>
          </a:xfrm>
          <a:custGeom>
            <a:avLst/>
            <a:gdLst>
              <a:gd name="connsiteX0" fmla="*/ 4545473 w 5360045"/>
              <a:gd name="connsiteY0" fmla="*/ 0 h 1511304"/>
              <a:gd name="connsiteX1" fmla="*/ 5360045 w 5360045"/>
              <a:gd name="connsiteY1" fmla="*/ 0 h 1511304"/>
              <a:gd name="connsiteX2" fmla="*/ 5360045 w 5360045"/>
              <a:gd name="connsiteY2" fmla="*/ 1046730 h 1511304"/>
              <a:gd name="connsiteX3" fmla="*/ 5360045 w 5360045"/>
              <a:gd name="connsiteY3" fmla="*/ 1508760 h 1511304"/>
              <a:gd name="connsiteX4" fmla="*/ 5360045 w 5360045"/>
              <a:gd name="connsiteY4" fmla="*/ 1511304 h 1511304"/>
              <a:gd name="connsiteX5" fmla="*/ 4545474 w 5360045"/>
              <a:gd name="connsiteY5" fmla="*/ 1511304 h 1511304"/>
              <a:gd name="connsiteX6" fmla="*/ 2525897 w 5360045"/>
              <a:gd name="connsiteY6" fmla="*/ 1511304 h 1511304"/>
              <a:gd name="connsiteX7" fmla="*/ 0 w 5360045"/>
              <a:gd name="connsiteY7" fmla="*/ 1511304 h 1511304"/>
              <a:gd name="connsiteX8" fmla="*/ 697617 w 5360045"/>
              <a:gd name="connsiteY8" fmla="*/ 3 h 1511304"/>
              <a:gd name="connsiteX9" fmla="*/ 4545473 w 5360045"/>
              <a:gd name="connsiteY9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0045" h="1511304">
                <a:moveTo>
                  <a:pt x="4545473" y="0"/>
                </a:moveTo>
                <a:lnTo>
                  <a:pt x="5360045" y="0"/>
                </a:lnTo>
                <a:lnTo>
                  <a:pt x="5360045" y="1046730"/>
                </a:lnTo>
                <a:lnTo>
                  <a:pt x="5360045" y="1508760"/>
                </a:lnTo>
                <a:lnTo>
                  <a:pt x="5360045" y="1511304"/>
                </a:lnTo>
                <a:lnTo>
                  <a:pt x="4545474" y="1511304"/>
                </a:lnTo>
                <a:lnTo>
                  <a:pt x="2525897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rgbClr val="40404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78C6E4B-A1F1-4B6C-97EC-BE997495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46694"/>
            <a:ext cx="7346605" cy="1511306"/>
          </a:xfrm>
          <a:custGeom>
            <a:avLst/>
            <a:gdLst>
              <a:gd name="connsiteX0" fmla="*/ 0 w 7346605"/>
              <a:gd name="connsiteY0" fmla="*/ 0 h 1511306"/>
              <a:gd name="connsiteX1" fmla="*/ 239486 w 7346605"/>
              <a:gd name="connsiteY1" fmla="*/ 0 h 1511306"/>
              <a:gd name="connsiteX2" fmla="*/ 1209568 w 7346605"/>
              <a:gd name="connsiteY2" fmla="*/ 0 h 1511306"/>
              <a:gd name="connsiteX3" fmla="*/ 2405743 w 7346605"/>
              <a:gd name="connsiteY3" fmla="*/ 0 h 1511306"/>
              <a:gd name="connsiteX4" fmla="*/ 2405743 w 7346605"/>
              <a:gd name="connsiteY4" fmla="*/ 2544 h 1511306"/>
              <a:gd name="connsiteX5" fmla="*/ 2801131 w 7346605"/>
              <a:gd name="connsiteY5" fmla="*/ 2544 h 1511306"/>
              <a:gd name="connsiteX6" fmla="*/ 2801131 w 7346605"/>
              <a:gd name="connsiteY6" fmla="*/ 0 h 1511306"/>
              <a:gd name="connsiteX7" fmla="*/ 7346605 w 7346605"/>
              <a:gd name="connsiteY7" fmla="*/ 0 h 1511306"/>
              <a:gd name="connsiteX8" fmla="*/ 6648988 w 7346605"/>
              <a:gd name="connsiteY8" fmla="*/ 1511301 h 1511306"/>
              <a:gd name="connsiteX9" fmla="*/ 2801132 w 7346605"/>
              <a:gd name="connsiteY9" fmla="*/ 1511301 h 1511306"/>
              <a:gd name="connsiteX10" fmla="*/ 2801132 w 7346605"/>
              <a:gd name="connsiteY10" fmla="*/ 1511304 h 1511306"/>
              <a:gd name="connsiteX11" fmla="*/ 2405743 w 7346605"/>
              <a:gd name="connsiteY11" fmla="*/ 1511304 h 1511306"/>
              <a:gd name="connsiteX12" fmla="*/ 2405743 w 7346605"/>
              <a:gd name="connsiteY12" fmla="*/ 1511306 h 1511306"/>
              <a:gd name="connsiteX13" fmla="*/ 1333411 w 7346605"/>
              <a:gd name="connsiteY13" fmla="*/ 1511306 h 1511306"/>
              <a:gd name="connsiteX14" fmla="*/ 1219208 w 7346605"/>
              <a:gd name="connsiteY14" fmla="*/ 1511306 h 1511306"/>
              <a:gd name="connsiteX15" fmla="*/ 1209568 w 7346605"/>
              <a:gd name="connsiteY15" fmla="*/ 1511306 h 1511306"/>
              <a:gd name="connsiteX16" fmla="*/ 239486 w 7346605"/>
              <a:gd name="connsiteY16" fmla="*/ 1511306 h 1511306"/>
              <a:gd name="connsiteX17" fmla="*/ 0 w 7346605"/>
              <a:gd name="connsiteY17" fmla="*/ 1511306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46605" h="1511306">
                <a:moveTo>
                  <a:pt x="0" y="0"/>
                </a:moveTo>
                <a:lnTo>
                  <a:pt x="239486" y="0"/>
                </a:lnTo>
                <a:lnTo>
                  <a:pt x="1209568" y="0"/>
                </a:lnTo>
                <a:lnTo>
                  <a:pt x="2405743" y="0"/>
                </a:lnTo>
                <a:lnTo>
                  <a:pt x="2405743" y="2544"/>
                </a:lnTo>
                <a:lnTo>
                  <a:pt x="2801131" y="2544"/>
                </a:lnTo>
                <a:lnTo>
                  <a:pt x="2801131" y="0"/>
                </a:lnTo>
                <a:lnTo>
                  <a:pt x="7346605" y="0"/>
                </a:lnTo>
                <a:lnTo>
                  <a:pt x="6648988" y="1511301"/>
                </a:lnTo>
                <a:lnTo>
                  <a:pt x="2801132" y="1511301"/>
                </a:lnTo>
                <a:lnTo>
                  <a:pt x="2801132" y="1511304"/>
                </a:lnTo>
                <a:lnTo>
                  <a:pt x="2405743" y="1511304"/>
                </a:lnTo>
                <a:lnTo>
                  <a:pt x="2405743" y="1511306"/>
                </a:lnTo>
                <a:lnTo>
                  <a:pt x="1333411" y="1511306"/>
                </a:lnTo>
                <a:lnTo>
                  <a:pt x="1219208" y="1511306"/>
                </a:lnTo>
                <a:lnTo>
                  <a:pt x="1209568" y="1511306"/>
                </a:lnTo>
                <a:lnTo>
                  <a:pt x="239486" y="1511306"/>
                </a:lnTo>
                <a:lnTo>
                  <a:pt x="0" y="1511306"/>
                </a:lnTo>
                <a:close/>
              </a:path>
            </a:pathLst>
          </a:cu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126FAA2-695E-44B4-9327-0382EDF06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017" y="5623769"/>
            <a:ext cx="3267739" cy="9571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56821A-5EAB-4FDF-B0AE-AFFC7EE6D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539" y="5554180"/>
            <a:ext cx="5693783" cy="1096331"/>
          </a:xfrm>
        </p:spPr>
        <p:txBody>
          <a:bodyPr>
            <a:normAutofit/>
          </a:bodyPr>
          <a:lstStyle/>
          <a:p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71B48-E9B9-4A37-8C62-BB0E49F32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4630723"/>
            <a:ext cx="12192000" cy="598288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endParaRPr lang="en-US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8CB414-22FD-4AF4-AEF6-DB0E40B32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39" y="775855"/>
            <a:ext cx="10557661" cy="331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96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1">
            <a:extLst>
              <a:ext uri="{FF2B5EF4-FFF2-40B4-BE49-F238E27FC236}">
                <a16:creationId xmlns:a16="http://schemas.microsoft.com/office/drawing/2014/main" id="{A0BF428C-DA8B-4D99-9930-18F7F91D87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6801" y="1690688"/>
            <a:ext cx="7316944" cy="5167312"/>
          </a:xfrm>
          <a:custGeom>
            <a:avLst/>
            <a:gdLst>
              <a:gd name="connsiteX0" fmla="*/ 0 w 7316944"/>
              <a:gd name="connsiteY0" fmla="*/ 0 h 5167312"/>
              <a:gd name="connsiteX1" fmla="*/ 7316944 w 7316944"/>
              <a:gd name="connsiteY1" fmla="*/ 0 h 5167312"/>
              <a:gd name="connsiteX2" fmla="*/ 7316944 w 7316944"/>
              <a:gd name="connsiteY2" fmla="*/ 5167312 h 5167312"/>
              <a:gd name="connsiteX3" fmla="*/ 472697 w 7316944"/>
              <a:gd name="connsiteY3" fmla="*/ 5167312 h 5167312"/>
              <a:gd name="connsiteX4" fmla="*/ 2866576 w 7316944"/>
              <a:gd name="connsiteY4" fmla="*/ 952 h 5167312"/>
              <a:gd name="connsiteX5" fmla="*/ 0 w 7316944"/>
              <a:gd name="connsiteY5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16944" h="5167312">
                <a:moveTo>
                  <a:pt x="0" y="0"/>
                </a:moveTo>
                <a:lnTo>
                  <a:pt x="7316944" y="0"/>
                </a:lnTo>
                <a:lnTo>
                  <a:pt x="7316944" y="5167312"/>
                </a:lnTo>
                <a:lnTo>
                  <a:pt x="472697" y="5167312"/>
                </a:lnTo>
                <a:lnTo>
                  <a:pt x="2866576" y="952"/>
                </a:lnTo>
                <a:lnTo>
                  <a:pt x="0" y="952"/>
                </a:lnTo>
                <a:close/>
              </a:path>
            </a:pathLst>
          </a:custGeom>
          <a:solidFill>
            <a:srgbClr val="A6A6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37">
            <a:extLst>
              <a:ext uri="{FF2B5EF4-FFF2-40B4-BE49-F238E27FC236}">
                <a16:creationId xmlns:a16="http://schemas.microsoft.com/office/drawing/2014/main" id="{A03E2379-8871-408A-95CE-7AAE8FA53A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746" y="1691164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48E062-394F-404D-B21B-712AB36F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B03C2-198C-4490-B831-AA770379C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26889"/>
            <a:ext cx="4299211" cy="4065986"/>
          </a:xfrm>
        </p:spPr>
        <p:txBody>
          <a:bodyPr anchor="t">
            <a:normAutofit/>
          </a:bodyPr>
          <a:lstStyle/>
          <a:p>
            <a:pPr lvl="0"/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BD4769-55F8-4D91-8660-68ED2E55FF2B}"/>
              </a:ext>
            </a:extLst>
          </p:cNvPr>
          <p:cNvSpPr txBox="1">
            <a:spLocks/>
          </p:cNvSpPr>
          <p:nvPr/>
        </p:nvSpPr>
        <p:spPr>
          <a:xfrm>
            <a:off x="7569516" y="2426890"/>
            <a:ext cx="4299211" cy="40659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21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09699-F65E-4269-8C4C-4344B77BF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44A85-29E2-4846-A49F-63AE1657D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9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327467ED-7ADE-4260-9056-07958726BE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A6E1A10-6FF9-41C3-90F7-88F30330B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endParaRPr lang="en-US" sz="360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F0D4E737-B334-4E69-AD98-E79B49F2B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96194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Content Placeholder 2">
            <a:extLst>
              <a:ext uri="{FF2B5EF4-FFF2-40B4-BE49-F238E27FC236}">
                <a16:creationId xmlns:a16="http://schemas.microsoft.com/office/drawing/2014/main" id="{0FD6A0D4-A9BA-4EB6-99DB-7283C34932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3" name="Rectangle 45">
            <a:extLst>
              <a:ext uri="{FF2B5EF4-FFF2-40B4-BE49-F238E27FC236}">
                <a16:creationId xmlns:a16="http://schemas.microsoft.com/office/drawing/2014/main" id="{2B1D4F77-A17C-43D7-B7FA-545148E4E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A6E1A10-6FF9-41C3-90F7-88F30330B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05" y="640263"/>
            <a:ext cx="3759240" cy="1344975"/>
          </a:xfrm>
        </p:spPr>
        <p:txBody>
          <a:bodyPr>
            <a:normAutofit/>
          </a:bodyPr>
          <a:lstStyle/>
          <a:p>
            <a:endParaRPr lang="en-US" sz="4000"/>
          </a:p>
        </p:txBody>
      </p:sp>
      <p:sp>
        <p:nvSpPr>
          <p:cNvPr id="39" name="Content Placeholder 28">
            <a:extLst>
              <a:ext uri="{FF2B5EF4-FFF2-40B4-BE49-F238E27FC236}">
                <a16:creationId xmlns:a16="http://schemas.microsoft.com/office/drawing/2014/main" id="{B8DC3E2E-0189-484D-902B-81C6218C3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110" y="2121763"/>
            <a:ext cx="3764826" cy="3773010"/>
          </a:xfrm>
        </p:spPr>
        <p:txBody>
          <a:bodyPr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59695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48E062-394F-404D-B21B-712AB36F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B03C2-198C-4490-B831-AA770379C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9791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88E55E-6DBB-4662-A3D2-A217B68F6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271" y="392290"/>
            <a:ext cx="4347077" cy="1325563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16186C-2170-4147-A547-1B6360F21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271" y="2952749"/>
            <a:ext cx="4347077" cy="2329987"/>
          </a:xfrm>
        </p:spPr>
        <p:txBody>
          <a:bodyPr>
            <a:normAutofit/>
          </a:bodyPr>
          <a:lstStyle/>
          <a:p>
            <a:endParaRPr lang="en-US" sz="36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2" name="Picture 11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2044484-30A3-4EEF-B7E3-8A68F044F7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4" y="6001158"/>
            <a:ext cx="2924908" cy="85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85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327467ED-7ADE-4260-9056-07958726BE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" b="43354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24" name="Rectangle 21">
            <a:extLst>
              <a:ext uri="{FF2B5EF4-FFF2-40B4-BE49-F238E27FC236}">
                <a16:creationId xmlns:a16="http://schemas.microsoft.com/office/drawing/2014/main" id="{2B1D4F77-A17C-43D7-B7FA-545148E4E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A6E1A10-6FF9-41C3-90F7-88F30330B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05" y="640263"/>
            <a:ext cx="3759240" cy="1344975"/>
          </a:xfrm>
        </p:spPr>
        <p:txBody>
          <a:bodyPr>
            <a:normAutofit/>
          </a:bodyPr>
          <a:lstStyle/>
          <a:p>
            <a:endParaRPr lang="en-US" sz="4000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F0D4E737-B334-4E69-AD98-E79B49F2B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110" y="2121763"/>
            <a:ext cx="3764826" cy="3773010"/>
          </a:xfrm>
        </p:spPr>
        <p:txBody>
          <a:bodyPr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12997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8">
      <a:dk1>
        <a:srgbClr val="393E4F"/>
      </a:dk1>
      <a:lt1>
        <a:srgbClr val="FFFFFF"/>
      </a:lt1>
      <a:dk2>
        <a:srgbClr val="B8BAC0"/>
      </a:dk2>
      <a:lt2>
        <a:srgbClr val="E4AE36"/>
      </a:lt2>
      <a:accent1>
        <a:srgbClr val="E4AE36"/>
      </a:accent1>
      <a:accent2>
        <a:srgbClr val="393E4F"/>
      </a:accent2>
      <a:accent3>
        <a:srgbClr val="393E4F"/>
      </a:accent3>
      <a:accent4>
        <a:srgbClr val="393E4F"/>
      </a:accent4>
      <a:accent5>
        <a:srgbClr val="B8BAC0"/>
      </a:accent5>
      <a:accent6>
        <a:srgbClr val="E4AE36"/>
      </a:accent6>
      <a:hlink>
        <a:srgbClr val="393E4F"/>
      </a:hlink>
      <a:folHlink>
        <a:srgbClr val="252B3D"/>
      </a:folHlink>
    </a:clrScheme>
    <a:fontScheme name="Custom 2">
      <a:majorFont>
        <a:latin typeface="Montserrat Ligh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Widescreen</PresentationFormat>
  <Paragraphs>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GCI</vt:lpstr>
      <vt:lpstr>GCI Light</vt:lpstr>
      <vt:lpstr>Montserrat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Fleming</dc:creator>
  <cp:lastModifiedBy>Charlotte Rakestraw</cp:lastModifiedBy>
  <cp:revision>1</cp:revision>
  <dcterms:created xsi:type="dcterms:W3CDTF">2018-10-31T18:05:38Z</dcterms:created>
  <dcterms:modified xsi:type="dcterms:W3CDTF">2019-03-22T17:32:41Z</dcterms:modified>
</cp:coreProperties>
</file>