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2"/>
  </p:notesMasterIdLst>
  <p:sldIdLst>
    <p:sldId id="286" r:id="rId2"/>
    <p:sldId id="372" r:id="rId3"/>
    <p:sldId id="365" r:id="rId4"/>
    <p:sldId id="305" r:id="rId5"/>
    <p:sldId id="267" r:id="rId6"/>
    <p:sldId id="344" r:id="rId7"/>
    <p:sldId id="366" r:id="rId8"/>
    <p:sldId id="367" r:id="rId9"/>
    <p:sldId id="368" r:id="rId10"/>
    <p:sldId id="373"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ichael Rasmussen" initials="MR" lastIdx="1" clrIdx="0">
    <p:extLst>
      <p:ext uri="{19B8F6BF-5375-455C-9EA6-DF929625EA0E}">
        <p15:presenceInfo xmlns:p15="http://schemas.microsoft.com/office/powerpoint/2012/main" userId="S-1-5-21-2891322291-3426618977-2906289947-431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250" autoAdjust="0"/>
    <p:restoredTop sz="94660"/>
  </p:normalViewPr>
  <p:slideViewPr>
    <p:cSldViewPr snapToGrid="0">
      <p:cViewPr varScale="1">
        <p:scale>
          <a:sx n="96" d="100"/>
          <a:sy n="96" d="100"/>
        </p:scale>
        <p:origin x="72" y="30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1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uest User" userId="S::urn:spo:anon#77ce8ecbde0f020e2b22b86a0a1c4104a9ed794fab93d57ccff0d4dd48b8d84d::" providerId="AD" clId="Web-{A5CEEDE7-403A-1E86-7B16-FCE0EFEABD64}"/>
    <pc:docChg chg="modSld">
      <pc:chgData name="Guest User" userId="S::urn:spo:anon#77ce8ecbde0f020e2b22b86a0a1c4104a9ed794fab93d57ccff0d4dd48b8d84d::" providerId="AD" clId="Web-{A5CEEDE7-403A-1E86-7B16-FCE0EFEABD64}" dt="2021-02-09T15:02:42.166" v="2" actId="1076"/>
      <pc:docMkLst>
        <pc:docMk/>
      </pc:docMkLst>
      <pc:sldChg chg="delSp modSp">
        <pc:chgData name="Guest User" userId="S::urn:spo:anon#77ce8ecbde0f020e2b22b86a0a1c4104a9ed794fab93d57ccff0d4dd48b8d84d::" providerId="AD" clId="Web-{A5CEEDE7-403A-1E86-7B16-FCE0EFEABD64}" dt="2021-02-09T15:02:42.166" v="2" actId="1076"/>
        <pc:sldMkLst>
          <pc:docMk/>
          <pc:sldMk cId="3453006863" sldId="370"/>
        </pc:sldMkLst>
        <pc:spChg chg="mod">
          <ac:chgData name="Guest User" userId="S::urn:spo:anon#77ce8ecbde0f020e2b22b86a0a1c4104a9ed794fab93d57ccff0d4dd48b8d84d::" providerId="AD" clId="Web-{A5CEEDE7-403A-1E86-7B16-FCE0EFEABD64}" dt="2021-02-09T15:02:42.166" v="2" actId="1076"/>
          <ac:spMkLst>
            <pc:docMk/>
            <pc:sldMk cId="3453006863" sldId="370"/>
            <ac:spMk id="4" creationId="{FD41B408-96DE-4C1A-A1DA-318611D92C1D}"/>
          </ac:spMkLst>
        </pc:spChg>
        <pc:spChg chg="del">
          <ac:chgData name="Guest User" userId="S::urn:spo:anon#77ce8ecbde0f020e2b22b86a0a1c4104a9ed794fab93d57ccff0d4dd48b8d84d::" providerId="AD" clId="Web-{A5CEEDE7-403A-1E86-7B16-FCE0EFEABD64}" dt="2021-02-09T15:01:05.585" v="0"/>
          <ac:spMkLst>
            <pc:docMk/>
            <pc:sldMk cId="3453006863" sldId="370"/>
            <ac:spMk id="5" creationId="{20BF2482-A908-4C10-9A80-E5E4159D97E6}"/>
          </ac:spMkLst>
        </pc:spChg>
      </pc:sldChg>
    </pc:docChg>
  </pc:docChgLst>
  <pc:docChgLst>
    <pc:chgData name="Michelle Fleming" userId="7b9fc16f-d6c2-47ba-be37-17200457a451" providerId="ADAL" clId="{BF4E8DAC-1E15-46FF-BD03-34B7762314D3}"/>
    <pc:docChg chg="undo custSel modSld">
      <pc:chgData name="Michelle Fleming" userId="7b9fc16f-d6c2-47ba-be37-17200457a451" providerId="ADAL" clId="{BF4E8DAC-1E15-46FF-BD03-34B7762314D3}" dt="2020-10-28T20:01:40.695" v="43" actId="20577"/>
      <pc:docMkLst>
        <pc:docMk/>
      </pc:docMkLst>
      <pc:sldChg chg="modSp mod">
        <pc:chgData name="Michelle Fleming" userId="7b9fc16f-d6c2-47ba-be37-17200457a451" providerId="ADAL" clId="{BF4E8DAC-1E15-46FF-BD03-34B7762314D3}" dt="2020-10-28T20:01:40.695" v="43" actId="20577"/>
        <pc:sldMkLst>
          <pc:docMk/>
          <pc:sldMk cId="2892539471" sldId="305"/>
        </pc:sldMkLst>
        <pc:spChg chg="mod">
          <ac:chgData name="Michelle Fleming" userId="7b9fc16f-d6c2-47ba-be37-17200457a451" providerId="ADAL" clId="{BF4E8DAC-1E15-46FF-BD03-34B7762314D3}" dt="2020-10-28T20:01:40.695" v="43" actId="20577"/>
          <ac:spMkLst>
            <pc:docMk/>
            <pc:sldMk cId="2892539471" sldId="305"/>
            <ac:spMk id="5" creationId="{F6DC0E8F-7805-4F03-9F52-5E9C2CE3FDE2}"/>
          </ac:spMkLst>
        </pc:spChg>
      </pc:sldChg>
      <pc:sldChg chg="modSp mod modAnim">
        <pc:chgData name="Michelle Fleming" userId="7b9fc16f-d6c2-47ba-be37-17200457a451" providerId="ADAL" clId="{BF4E8DAC-1E15-46FF-BD03-34B7762314D3}" dt="2020-10-28T20:01:08.338" v="41" actId="1076"/>
        <pc:sldMkLst>
          <pc:docMk/>
          <pc:sldMk cId="1659762605" sldId="371"/>
        </pc:sldMkLst>
        <pc:spChg chg="mod">
          <ac:chgData name="Michelle Fleming" userId="7b9fc16f-d6c2-47ba-be37-17200457a451" providerId="ADAL" clId="{BF4E8DAC-1E15-46FF-BD03-34B7762314D3}" dt="2020-10-28T20:01:08.338" v="41" actId="1076"/>
          <ac:spMkLst>
            <pc:docMk/>
            <pc:sldMk cId="1659762605" sldId="371"/>
            <ac:spMk id="23" creationId="{2D7BD9F6-5552-4CE8-B6E0-F4A93A4D4BEE}"/>
          </ac:spMkLst>
        </pc:spChg>
      </pc:sldChg>
    </pc:docChg>
  </pc:docChgLst>
  <pc:docChgLst>
    <pc:chgData name="Michelle Fleming" userId="7b9fc16f-d6c2-47ba-be37-17200457a451" providerId="ADAL" clId="{42738ACB-EE59-46A5-8021-A152C8CEF47D}"/>
    <pc:docChg chg="undo custSel modSld">
      <pc:chgData name="Michelle Fleming" userId="7b9fc16f-d6c2-47ba-be37-17200457a451" providerId="ADAL" clId="{42738ACB-EE59-46A5-8021-A152C8CEF47D}" dt="2021-03-25T17:32:03.128" v="44" actId="1076"/>
      <pc:docMkLst>
        <pc:docMk/>
      </pc:docMkLst>
      <pc:sldChg chg="modSp mod">
        <pc:chgData name="Michelle Fleming" userId="7b9fc16f-d6c2-47ba-be37-17200457a451" providerId="ADAL" clId="{42738ACB-EE59-46A5-8021-A152C8CEF47D}" dt="2021-03-25T17:32:03.128" v="44" actId="1076"/>
        <pc:sldMkLst>
          <pc:docMk/>
          <pc:sldMk cId="0" sldId="267"/>
        </pc:sldMkLst>
        <pc:spChg chg="mod">
          <ac:chgData name="Michelle Fleming" userId="7b9fc16f-d6c2-47ba-be37-17200457a451" providerId="ADAL" clId="{42738ACB-EE59-46A5-8021-A152C8CEF47D}" dt="2021-03-25T17:32:03.128" v="44" actId="1076"/>
          <ac:spMkLst>
            <pc:docMk/>
            <pc:sldMk cId="0" sldId="267"/>
            <ac:spMk id="12" creationId="{887F72AF-50C5-4965-B411-BFD13886421D}"/>
          </ac:spMkLst>
        </pc:spChg>
      </pc:sldChg>
      <pc:sldChg chg="addSp delSp modSp mod">
        <pc:chgData name="Michelle Fleming" userId="7b9fc16f-d6c2-47ba-be37-17200457a451" providerId="ADAL" clId="{42738ACB-EE59-46A5-8021-A152C8CEF47D}" dt="2021-03-25T17:31:01.509" v="38" actId="21"/>
        <pc:sldMkLst>
          <pc:docMk/>
          <pc:sldMk cId="347147622" sldId="344"/>
        </pc:sldMkLst>
        <pc:spChg chg="del mod">
          <ac:chgData name="Michelle Fleming" userId="7b9fc16f-d6c2-47ba-be37-17200457a451" providerId="ADAL" clId="{42738ACB-EE59-46A5-8021-A152C8CEF47D}" dt="2021-03-25T17:31:01.509" v="38" actId="21"/>
          <ac:spMkLst>
            <pc:docMk/>
            <pc:sldMk cId="347147622" sldId="344"/>
            <ac:spMk id="6" creationId="{CD192644-9CA8-43E2-A792-B4BAF17DE8ED}"/>
          </ac:spMkLst>
        </pc:spChg>
        <pc:spChg chg="add mod">
          <ac:chgData name="Michelle Fleming" userId="7b9fc16f-d6c2-47ba-be37-17200457a451" providerId="ADAL" clId="{42738ACB-EE59-46A5-8021-A152C8CEF47D}" dt="2021-03-25T17:30:59.104" v="37"/>
          <ac:spMkLst>
            <pc:docMk/>
            <pc:sldMk cId="347147622" sldId="344"/>
            <ac:spMk id="9" creationId="{B9DF9967-089B-46D4-886D-9CD334CD2B43}"/>
          </ac:spMkLst>
        </pc:spChg>
      </pc:sldChg>
      <pc:sldChg chg="modSp mod">
        <pc:chgData name="Michelle Fleming" userId="7b9fc16f-d6c2-47ba-be37-17200457a451" providerId="ADAL" clId="{42738ACB-EE59-46A5-8021-A152C8CEF47D}" dt="2021-03-25T17:30:15.336" v="31" actId="1076"/>
        <pc:sldMkLst>
          <pc:docMk/>
          <pc:sldMk cId="3369872460" sldId="366"/>
        </pc:sldMkLst>
        <pc:spChg chg="mod">
          <ac:chgData name="Michelle Fleming" userId="7b9fc16f-d6c2-47ba-be37-17200457a451" providerId="ADAL" clId="{42738ACB-EE59-46A5-8021-A152C8CEF47D}" dt="2021-03-25T17:30:15.336" v="31" actId="1076"/>
          <ac:spMkLst>
            <pc:docMk/>
            <pc:sldMk cId="3369872460" sldId="366"/>
            <ac:spMk id="3" creationId="{684CC61A-A156-498B-AEBC-E960A79727D4}"/>
          </ac:spMkLst>
        </pc:spChg>
      </pc:sldChg>
      <pc:sldChg chg="addSp delSp modSp mod">
        <pc:chgData name="Michelle Fleming" userId="7b9fc16f-d6c2-47ba-be37-17200457a451" providerId="ADAL" clId="{42738ACB-EE59-46A5-8021-A152C8CEF47D}" dt="2021-03-25T17:30:24.847" v="33" actId="21"/>
        <pc:sldMkLst>
          <pc:docMk/>
          <pc:sldMk cId="2369502579" sldId="367"/>
        </pc:sldMkLst>
        <pc:spChg chg="del">
          <ac:chgData name="Michelle Fleming" userId="7b9fc16f-d6c2-47ba-be37-17200457a451" providerId="ADAL" clId="{42738ACB-EE59-46A5-8021-A152C8CEF47D}" dt="2021-03-25T17:30:24.847" v="33" actId="21"/>
          <ac:spMkLst>
            <pc:docMk/>
            <pc:sldMk cId="2369502579" sldId="367"/>
            <ac:spMk id="3" creationId="{A8A2A605-B72D-498E-A8A9-622AD70F998F}"/>
          </ac:spMkLst>
        </pc:spChg>
        <pc:spChg chg="add mod">
          <ac:chgData name="Michelle Fleming" userId="7b9fc16f-d6c2-47ba-be37-17200457a451" providerId="ADAL" clId="{42738ACB-EE59-46A5-8021-A152C8CEF47D}" dt="2021-03-25T17:30:21.700" v="32"/>
          <ac:spMkLst>
            <pc:docMk/>
            <pc:sldMk cId="2369502579" sldId="367"/>
            <ac:spMk id="9" creationId="{47E93582-0896-4843-9E17-3660D9AA74E2}"/>
          </ac:spMkLst>
        </pc:spChg>
      </pc:sldChg>
      <pc:sldChg chg="addSp delSp modSp mod">
        <pc:chgData name="Michelle Fleming" userId="7b9fc16f-d6c2-47ba-be37-17200457a451" providerId="ADAL" clId="{42738ACB-EE59-46A5-8021-A152C8CEF47D}" dt="2021-03-25T17:31:19.441" v="42" actId="21"/>
        <pc:sldMkLst>
          <pc:docMk/>
          <pc:sldMk cId="3927280506" sldId="368"/>
        </pc:sldMkLst>
        <pc:spChg chg="del">
          <ac:chgData name="Michelle Fleming" userId="7b9fc16f-d6c2-47ba-be37-17200457a451" providerId="ADAL" clId="{42738ACB-EE59-46A5-8021-A152C8CEF47D}" dt="2021-03-25T17:31:19.441" v="42" actId="21"/>
          <ac:spMkLst>
            <pc:docMk/>
            <pc:sldMk cId="3927280506" sldId="368"/>
            <ac:spMk id="2" creationId="{884C10E6-83E9-467F-AD7A-17395EB4F76C}"/>
          </ac:spMkLst>
        </pc:spChg>
        <pc:spChg chg="add del mod">
          <ac:chgData name="Michelle Fleming" userId="7b9fc16f-d6c2-47ba-be37-17200457a451" providerId="ADAL" clId="{42738ACB-EE59-46A5-8021-A152C8CEF47D}" dt="2021-03-25T17:31:09.922" v="40"/>
          <ac:spMkLst>
            <pc:docMk/>
            <pc:sldMk cId="3927280506" sldId="368"/>
            <ac:spMk id="9" creationId="{46C111F6-7CB0-4908-B6CC-920A05E67DCB}"/>
          </ac:spMkLst>
        </pc:spChg>
        <pc:spChg chg="add mod">
          <ac:chgData name="Michelle Fleming" userId="7b9fc16f-d6c2-47ba-be37-17200457a451" providerId="ADAL" clId="{42738ACB-EE59-46A5-8021-A152C8CEF47D}" dt="2021-03-25T17:31:16.618" v="41"/>
          <ac:spMkLst>
            <pc:docMk/>
            <pc:sldMk cId="3927280506" sldId="368"/>
            <ac:spMk id="10" creationId="{C8EF688C-B4AD-472C-9068-68205E220F2B}"/>
          </ac:spMkLst>
        </pc:spChg>
      </pc:sldChg>
    </pc:docChg>
  </pc:docChgLst>
  <pc:docChgLst>
    <pc:chgData name="Michelle Fleming" userId="7b9fc16f-d6c2-47ba-be37-17200457a451" providerId="ADAL" clId="{11646431-F9F1-4BB3-88F7-C530CBD0CC9A}"/>
    <pc:docChg chg="undo redo custSel mod addSld delSld modSld sldOrd">
      <pc:chgData name="Michelle Fleming" userId="7b9fc16f-d6c2-47ba-be37-17200457a451" providerId="ADAL" clId="{11646431-F9F1-4BB3-88F7-C530CBD0CC9A}" dt="2020-09-29T16:27:10.669" v="357" actId="27636"/>
      <pc:docMkLst>
        <pc:docMk/>
      </pc:docMkLst>
      <pc:sldChg chg="modSp">
        <pc:chgData name="Michelle Fleming" userId="7b9fc16f-d6c2-47ba-be37-17200457a451" providerId="ADAL" clId="{11646431-F9F1-4BB3-88F7-C530CBD0CC9A}" dt="2020-09-29T16:24:09.883" v="325" actId="207"/>
        <pc:sldMkLst>
          <pc:docMk/>
          <pc:sldMk cId="0" sldId="286"/>
        </pc:sldMkLst>
        <pc:spChg chg="mod">
          <ac:chgData name="Michelle Fleming" userId="7b9fc16f-d6c2-47ba-be37-17200457a451" providerId="ADAL" clId="{11646431-F9F1-4BB3-88F7-C530CBD0CC9A}" dt="2020-09-29T16:24:09.883" v="325" actId="207"/>
          <ac:spMkLst>
            <pc:docMk/>
            <pc:sldMk cId="0" sldId="286"/>
            <ac:spMk id="5" creationId="{AFCAB96C-C596-4795-8C73-2D9534AE69C9}"/>
          </ac:spMkLst>
        </pc:spChg>
      </pc:sldChg>
      <pc:sldChg chg="addSp delSp modSp add del mod">
        <pc:chgData name="Michelle Fleming" userId="7b9fc16f-d6c2-47ba-be37-17200457a451" providerId="ADAL" clId="{11646431-F9F1-4BB3-88F7-C530CBD0CC9A}" dt="2020-09-29T13:47:45.761" v="297" actId="2696"/>
        <pc:sldMkLst>
          <pc:docMk/>
          <pc:sldMk cId="0" sldId="289"/>
        </pc:sldMkLst>
        <pc:spChg chg="add mod">
          <ac:chgData name="Michelle Fleming" userId="7b9fc16f-d6c2-47ba-be37-17200457a451" providerId="ADAL" clId="{11646431-F9F1-4BB3-88F7-C530CBD0CC9A}" dt="2020-09-29T13:47:17.187" v="294" actId="20577"/>
          <ac:spMkLst>
            <pc:docMk/>
            <pc:sldMk cId="0" sldId="289"/>
            <ac:spMk id="3" creationId="{7045D9DE-BB63-412E-A2B9-04B269C0E6AF}"/>
          </ac:spMkLst>
        </pc:spChg>
        <pc:spChg chg="del">
          <ac:chgData name="Michelle Fleming" userId="7b9fc16f-d6c2-47ba-be37-17200457a451" providerId="ADAL" clId="{11646431-F9F1-4BB3-88F7-C530CBD0CC9A}" dt="2020-09-29T13:47:07.178" v="264" actId="21"/>
          <ac:spMkLst>
            <pc:docMk/>
            <pc:sldMk cId="0" sldId="289"/>
            <ac:spMk id="22" creationId="{00000000-0000-0000-0000-000000000000}"/>
          </ac:spMkLst>
        </pc:spChg>
      </pc:sldChg>
      <pc:sldChg chg="modSp mod">
        <pc:chgData name="Michelle Fleming" userId="7b9fc16f-d6c2-47ba-be37-17200457a451" providerId="ADAL" clId="{11646431-F9F1-4BB3-88F7-C530CBD0CC9A}" dt="2020-09-29T16:27:10.669" v="357" actId="27636"/>
        <pc:sldMkLst>
          <pc:docMk/>
          <pc:sldMk cId="2892539471" sldId="305"/>
        </pc:sldMkLst>
        <pc:spChg chg="mod">
          <ac:chgData name="Michelle Fleming" userId="7b9fc16f-d6c2-47ba-be37-17200457a451" providerId="ADAL" clId="{11646431-F9F1-4BB3-88F7-C530CBD0CC9A}" dt="2020-09-29T16:27:10.669" v="357" actId="27636"/>
          <ac:spMkLst>
            <pc:docMk/>
            <pc:sldMk cId="2892539471" sldId="305"/>
            <ac:spMk id="6" creationId="{D41C246E-C20C-4A68-96DD-C0AE62C77DC2}"/>
          </ac:spMkLst>
        </pc:spChg>
      </pc:sldChg>
      <pc:sldChg chg="addSp modSp mod">
        <pc:chgData name="Michelle Fleming" userId="7b9fc16f-d6c2-47ba-be37-17200457a451" providerId="ADAL" clId="{11646431-F9F1-4BB3-88F7-C530CBD0CC9A}" dt="2020-09-29T13:43:02.148" v="222" actId="113"/>
        <pc:sldMkLst>
          <pc:docMk/>
          <pc:sldMk cId="347147622" sldId="344"/>
        </pc:sldMkLst>
        <pc:spChg chg="mod">
          <ac:chgData name="Michelle Fleming" userId="7b9fc16f-d6c2-47ba-be37-17200457a451" providerId="ADAL" clId="{11646431-F9F1-4BB3-88F7-C530CBD0CC9A}" dt="2020-09-29T13:43:02.148" v="222" actId="113"/>
          <ac:spMkLst>
            <pc:docMk/>
            <pc:sldMk cId="347147622" sldId="344"/>
            <ac:spMk id="5" creationId="{854A320F-A665-4C44-9AC9-E6C79E2EBE78}"/>
          </ac:spMkLst>
        </pc:spChg>
        <pc:spChg chg="add mod">
          <ac:chgData name="Michelle Fleming" userId="7b9fc16f-d6c2-47ba-be37-17200457a451" providerId="ADAL" clId="{11646431-F9F1-4BB3-88F7-C530CBD0CC9A}" dt="2020-09-29T13:42:05.241" v="210" actId="1076"/>
          <ac:spMkLst>
            <pc:docMk/>
            <pc:sldMk cId="347147622" sldId="344"/>
            <ac:spMk id="6" creationId="{CD192644-9CA8-43E2-A792-B4BAF17DE8ED}"/>
          </ac:spMkLst>
        </pc:spChg>
      </pc:sldChg>
      <pc:sldChg chg="modSp mod">
        <pc:chgData name="Michelle Fleming" userId="7b9fc16f-d6c2-47ba-be37-17200457a451" providerId="ADAL" clId="{11646431-F9F1-4BB3-88F7-C530CBD0CC9A}" dt="2020-09-29T16:24:51.986" v="330" actId="6549"/>
        <pc:sldMkLst>
          <pc:docMk/>
          <pc:sldMk cId="2565278090" sldId="365"/>
        </pc:sldMkLst>
        <pc:spChg chg="mod">
          <ac:chgData name="Michelle Fleming" userId="7b9fc16f-d6c2-47ba-be37-17200457a451" providerId="ADAL" clId="{11646431-F9F1-4BB3-88F7-C530CBD0CC9A}" dt="2020-09-29T16:24:51.986" v="330" actId="6549"/>
          <ac:spMkLst>
            <pc:docMk/>
            <pc:sldMk cId="2565278090" sldId="365"/>
            <ac:spMk id="2" creationId="{00000000-0000-0000-0000-000000000000}"/>
          </ac:spMkLst>
        </pc:spChg>
      </pc:sldChg>
      <pc:sldChg chg="addSp delSp modSp mod">
        <pc:chgData name="Michelle Fleming" userId="7b9fc16f-d6c2-47ba-be37-17200457a451" providerId="ADAL" clId="{11646431-F9F1-4BB3-88F7-C530CBD0CC9A}" dt="2020-09-29T13:42:58.930" v="221" actId="113"/>
        <pc:sldMkLst>
          <pc:docMk/>
          <pc:sldMk cId="3369872460" sldId="366"/>
        </pc:sldMkLst>
        <pc:spChg chg="add del">
          <ac:chgData name="Michelle Fleming" userId="7b9fc16f-d6c2-47ba-be37-17200457a451" providerId="ADAL" clId="{11646431-F9F1-4BB3-88F7-C530CBD0CC9A}" dt="2020-09-29T13:42:11.128" v="211" actId="21"/>
          <ac:spMkLst>
            <pc:docMk/>
            <pc:sldMk cId="3369872460" sldId="366"/>
            <ac:spMk id="2" creationId="{9DE1D8EF-2462-498D-B2DE-0AB9214B5E0F}"/>
          </ac:spMkLst>
        </pc:spChg>
        <pc:spChg chg="add">
          <ac:chgData name="Michelle Fleming" userId="7b9fc16f-d6c2-47ba-be37-17200457a451" providerId="ADAL" clId="{11646431-F9F1-4BB3-88F7-C530CBD0CC9A}" dt="2020-09-29T13:42:30.519" v="215" actId="22"/>
          <ac:spMkLst>
            <pc:docMk/>
            <pc:sldMk cId="3369872460" sldId="366"/>
            <ac:spMk id="3" creationId="{684CC61A-A156-498B-AEBC-E960A79727D4}"/>
          </ac:spMkLst>
        </pc:spChg>
        <pc:spChg chg="mod">
          <ac:chgData name="Michelle Fleming" userId="7b9fc16f-d6c2-47ba-be37-17200457a451" providerId="ADAL" clId="{11646431-F9F1-4BB3-88F7-C530CBD0CC9A}" dt="2020-09-29T13:42:58.930" v="221" actId="113"/>
          <ac:spMkLst>
            <pc:docMk/>
            <pc:sldMk cId="3369872460" sldId="366"/>
            <ac:spMk id="5" creationId="{854A320F-A665-4C44-9AC9-E6C79E2EBE78}"/>
          </ac:spMkLst>
        </pc:spChg>
      </pc:sldChg>
      <pc:sldChg chg="addSp delSp modSp mod">
        <pc:chgData name="Michelle Fleming" userId="7b9fc16f-d6c2-47ba-be37-17200457a451" providerId="ADAL" clId="{11646431-F9F1-4BB3-88F7-C530CBD0CC9A}" dt="2020-09-29T13:42:54.796" v="220" actId="113"/>
        <pc:sldMkLst>
          <pc:docMk/>
          <pc:sldMk cId="2369502579" sldId="367"/>
        </pc:sldMkLst>
        <pc:spChg chg="add del">
          <ac:chgData name="Michelle Fleming" userId="7b9fc16f-d6c2-47ba-be37-17200457a451" providerId="ADAL" clId="{11646431-F9F1-4BB3-88F7-C530CBD0CC9A}" dt="2020-09-29T13:42:16.415" v="212" actId="21"/>
          <ac:spMkLst>
            <pc:docMk/>
            <pc:sldMk cId="2369502579" sldId="367"/>
            <ac:spMk id="2" creationId="{3D0C10AD-00B5-4E42-AD2B-F534FD77F785}"/>
          </ac:spMkLst>
        </pc:spChg>
        <pc:spChg chg="add">
          <ac:chgData name="Michelle Fleming" userId="7b9fc16f-d6c2-47ba-be37-17200457a451" providerId="ADAL" clId="{11646431-F9F1-4BB3-88F7-C530CBD0CC9A}" dt="2020-09-29T13:42:33.574" v="216" actId="22"/>
          <ac:spMkLst>
            <pc:docMk/>
            <pc:sldMk cId="2369502579" sldId="367"/>
            <ac:spMk id="3" creationId="{A8A2A605-B72D-498E-A8A9-622AD70F998F}"/>
          </ac:spMkLst>
        </pc:spChg>
        <pc:spChg chg="mod">
          <ac:chgData name="Michelle Fleming" userId="7b9fc16f-d6c2-47ba-be37-17200457a451" providerId="ADAL" clId="{11646431-F9F1-4BB3-88F7-C530CBD0CC9A}" dt="2020-09-29T13:42:54.796" v="220" actId="113"/>
          <ac:spMkLst>
            <pc:docMk/>
            <pc:sldMk cId="2369502579" sldId="367"/>
            <ac:spMk id="5" creationId="{854A320F-A665-4C44-9AC9-E6C79E2EBE78}"/>
          </ac:spMkLst>
        </pc:spChg>
        <pc:spChg chg="mod">
          <ac:chgData name="Michelle Fleming" userId="7b9fc16f-d6c2-47ba-be37-17200457a451" providerId="ADAL" clId="{11646431-F9F1-4BB3-88F7-C530CBD0CC9A}" dt="2020-09-29T13:42:21.424" v="214" actId="14100"/>
          <ac:spMkLst>
            <pc:docMk/>
            <pc:sldMk cId="2369502579" sldId="367"/>
            <ac:spMk id="13" creationId="{B401E2A5-898B-4D00-9D7F-E97A8244BA8F}"/>
          </ac:spMkLst>
        </pc:spChg>
      </pc:sldChg>
      <pc:sldChg chg="addSp modSp mod">
        <pc:chgData name="Michelle Fleming" userId="7b9fc16f-d6c2-47ba-be37-17200457a451" providerId="ADAL" clId="{11646431-F9F1-4BB3-88F7-C530CBD0CC9A}" dt="2020-09-29T13:42:49.614" v="219" actId="113"/>
        <pc:sldMkLst>
          <pc:docMk/>
          <pc:sldMk cId="3927280506" sldId="368"/>
        </pc:sldMkLst>
        <pc:spChg chg="add">
          <ac:chgData name="Michelle Fleming" userId="7b9fc16f-d6c2-47ba-be37-17200457a451" providerId="ADAL" clId="{11646431-F9F1-4BB3-88F7-C530CBD0CC9A}" dt="2020-09-29T13:42:36.357" v="217" actId="22"/>
          <ac:spMkLst>
            <pc:docMk/>
            <pc:sldMk cId="3927280506" sldId="368"/>
            <ac:spMk id="2" creationId="{884C10E6-83E9-467F-AD7A-17395EB4F76C}"/>
          </ac:spMkLst>
        </pc:spChg>
        <pc:spChg chg="mod">
          <ac:chgData name="Michelle Fleming" userId="7b9fc16f-d6c2-47ba-be37-17200457a451" providerId="ADAL" clId="{11646431-F9F1-4BB3-88F7-C530CBD0CC9A}" dt="2020-09-29T13:42:49.614" v="219" actId="113"/>
          <ac:spMkLst>
            <pc:docMk/>
            <pc:sldMk cId="3927280506" sldId="368"/>
            <ac:spMk id="5" creationId="{854A320F-A665-4C44-9AC9-E6C79E2EBE78}"/>
          </ac:spMkLst>
        </pc:spChg>
      </pc:sldChg>
      <pc:sldChg chg="addSp delSp modSp new del mod setBg modAnim">
        <pc:chgData name="Michelle Fleming" userId="7b9fc16f-d6c2-47ba-be37-17200457a451" providerId="ADAL" clId="{11646431-F9F1-4BB3-88F7-C530CBD0CC9A}" dt="2020-09-29T16:23:50.436" v="323" actId="2696"/>
        <pc:sldMkLst>
          <pc:docMk/>
          <pc:sldMk cId="2673507156" sldId="369"/>
        </pc:sldMkLst>
        <pc:spChg chg="add del mod">
          <ac:chgData name="Michelle Fleming" userId="7b9fc16f-d6c2-47ba-be37-17200457a451" providerId="ADAL" clId="{11646431-F9F1-4BB3-88F7-C530CBD0CC9A}" dt="2020-09-29T13:38:55.019" v="178" actId="21"/>
          <ac:spMkLst>
            <pc:docMk/>
            <pc:sldMk cId="2673507156" sldId="369"/>
            <ac:spMk id="2" creationId="{4D10140F-E371-41C2-A25E-5A8AE01BDD1A}"/>
          </ac:spMkLst>
        </pc:spChg>
        <pc:spChg chg="add del">
          <ac:chgData name="Michelle Fleming" userId="7b9fc16f-d6c2-47ba-be37-17200457a451" providerId="ADAL" clId="{11646431-F9F1-4BB3-88F7-C530CBD0CC9A}" dt="2020-09-29T13:30:44.796" v="3" actId="26606"/>
          <ac:spMkLst>
            <pc:docMk/>
            <pc:sldMk cId="2673507156" sldId="369"/>
            <ac:spMk id="3" creationId="{9E29DC6F-4233-4151-B10B-D605FC76E168}"/>
          </ac:spMkLst>
        </pc:spChg>
        <pc:spChg chg="add del mod">
          <ac:chgData name="Michelle Fleming" userId="7b9fc16f-d6c2-47ba-be37-17200457a451" providerId="ADAL" clId="{11646431-F9F1-4BB3-88F7-C530CBD0CC9A}" dt="2020-09-29T13:33:04.837" v="53" actId="21"/>
          <ac:spMkLst>
            <pc:docMk/>
            <pc:sldMk cId="2673507156" sldId="369"/>
            <ac:spMk id="5" creationId="{74A2A7EB-EFAE-4C5C-95CC-7B29AB64E1B6}"/>
          </ac:spMkLst>
        </pc:spChg>
        <pc:spChg chg="add del mod">
          <ac:chgData name="Michelle Fleming" userId="7b9fc16f-d6c2-47ba-be37-17200457a451" providerId="ADAL" clId="{11646431-F9F1-4BB3-88F7-C530CBD0CC9A}" dt="2020-09-29T13:38:49.690" v="176"/>
          <ac:spMkLst>
            <pc:docMk/>
            <pc:sldMk cId="2673507156" sldId="369"/>
            <ac:spMk id="6" creationId="{038D9A04-1CC0-4AFE-80D5-416CABD294A9}"/>
          </ac:spMkLst>
        </pc:spChg>
        <pc:spChg chg="add del">
          <ac:chgData name="Michelle Fleming" userId="7b9fc16f-d6c2-47ba-be37-17200457a451" providerId="ADAL" clId="{11646431-F9F1-4BB3-88F7-C530CBD0CC9A}" dt="2020-09-29T13:38:52.107" v="177" actId="21"/>
          <ac:spMkLst>
            <pc:docMk/>
            <pc:sldMk cId="2673507156" sldId="369"/>
            <ac:spMk id="7" creationId="{5839B3F3-89CE-46BD-8738-F2C7166E577A}"/>
          </ac:spMkLst>
        </pc:spChg>
        <pc:spChg chg="add del">
          <ac:chgData name="Michelle Fleming" userId="7b9fc16f-d6c2-47ba-be37-17200457a451" providerId="ADAL" clId="{11646431-F9F1-4BB3-88F7-C530CBD0CC9A}" dt="2020-09-29T13:30:44.787" v="2" actId="26606"/>
          <ac:spMkLst>
            <pc:docMk/>
            <pc:sldMk cId="2673507156" sldId="369"/>
            <ac:spMk id="8" creationId="{879EECFE-814E-4B68-96A7-86A795BD22F7}"/>
          </ac:spMkLst>
        </pc:spChg>
        <pc:spChg chg="add del mod">
          <ac:chgData name="Michelle Fleming" userId="7b9fc16f-d6c2-47ba-be37-17200457a451" providerId="ADAL" clId="{11646431-F9F1-4BB3-88F7-C530CBD0CC9A}" dt="2020-09-29T13:38:49.680" v="174" actId="21"/>
          <ac:spMkLst>
            <pc:docMk/>
            <pc:sldMk cId="2673507156" sldId="369"/>
            <ac:spMk id="9" creationId="{47A951A1-FFF6-450E-BF27-1E90AF47DECB}"/>
          </ac:spMkLst>
        </pc:spChg>
        <pc:spChg chg="add del">
          <ac:chgData name="Michelle Fleming" userId="7b9fc16f-d6c2-47ba-be37-17200457a451" providerId="ADAL" clId="{11646431-F9F1-4BB3-88F7-C530CBD0CC9A}" dt="2020-09-29T13:30:44.787" v="2" actId="26606"/>
          <ac:spMkLst>
            <pc:docMk/>
            <pc:sldMk cId="2673507156" sldId="369"/>
            <ac:spMk id="10" creationId="{4742AC8B-F7F8-45CC-BFF5-27E8A564B887}"/>
          </ac:spMkLst>
        </pc:spChg>
        <pc:spChg chg="add del">
          <ac:chgData name="Michelle Fleming" userId="7b9fc16f-d6c2-47ba-be37-17200457a451" providerId="ADAL" clId="{11646431-F9F1-4BB3-88F7-C530CBD0CC9A}" dt="2020-09-29T13:30:44.787" v="2" actId="26606"/>
          <ac:spMkLst>
            <pc:docMk/>
            <pc:sldMk cId="2673507156" sldId="369"/>
            <ac:spMk id="12" creationId="{AF180F00-B4B2-4196-BB1C-ECD21B03F0A9}"/>
          </ac:spMkLst>
        </pc:spChg>
        <pc:spChg chg="add mod">
          <ac:chgData name="Michelle Fleming" userId="7b9fc16f-d6c2-47ba-be37-17200457a451" providerId="ADAL" clId="{11646431-F9F1-4BB3-88F7-C530CBD0CC9A}" dt="2020-09-29T13:38:59.603" v="185" actId="20577"/>
          <ac:spMkLst>
            <pc:docMk/>
            <pc:sldMk cId="2673507156" sldId="369"/>
            <ac:spMk id="13" creationId="{DFE64AE1-C68A-402C-AA4D-D1A4FC3A89C5}"/>
          </ac:spMkLst>
        </pc:spChg>
        <pc:spChg chg="add del">
          <ac:chgData name="Michelle Fleming" userId="7b9fc16f-d6c2-47ba-be37-17200457a451" providerId="ADAL" clId="{11646431-F9F1-4BB3-88F7-C530CBD0CC9A}" dt="2020-09-29T13:30:44.787" v="2" actId="26606"/>
          <ac:spMkLst>
            <pc:docMk/>
            <pc:sldMk cId="2673507156" sldId="369"/>
            <ac:spMk id="14" creationId="{EE04B5EB-F158-4507-90DD-BD23620C7CC9}"/>
          </ac:spMkLst>
        </pc:spChg>
        <pc:spChg chg="add del mod">
          <ac:chgData name="Michelle Fleming" userId="7b9fc16f-d6c2-47ba-be37-17200457a451" providerId="ADAL" clId="{11646431-F9F1-4BB3-88F7-C530CBD0CC9A}" dt="2020-09-29T13:33:25.846" v="72"/>
          <ac:spMkLst>
            <pc:docMk/>
            <pc:sldMk cId="2673507156" sldId="369"/>
            <ac:spMk id="15" creationId="{E3D058FA-0C95-4713-8BE5-F5FB2BB9EFFF}"/>
          </ac:spMkLst>
        </pc:spChg>
        <pc:spChg chg="add">
          <ac:chgData name="Michelle Fleming" userId="7b9fc16f-d6c2-47ba-be37-17200457a451" providerId="ADAL" clId="{11646431-F9F1-4BB3-88F7-C530CBD0CC9A}" dt="2020-09-29T13:30:44.796" v="3" actId="26606"/>
          <ac:spMkLst>
            <pc:docMk/>
            <pc:sldMk cId="2673507156" sldId="369"/>
            <ac:spMk id="16" creationId="{879EECFE-814E-4B68-96A7-86A795BD22F7}"/>
          </ac:spMkLst>
        </pc:spChg>
        <pc:spChg chg="add">
          <ac:chgData name="Michelle Fleming" userId="7b9fc16f-d6c2-47ba-be37-17200457a451" providerId="ADAL" clId="{11646431-F9F1-4BB3-88F7-C530CBD0CC9A}" dt="2020-09-29T13:30:44.796" v="3" actId="26606"/>
          <ac:spMkLst>
            <pc:docMk/>
            <pc:sldMk cId="2673507156" sldId="369"/>
            <ac:spMk id="17" creationId="{AF180F00-B4B2-4196-BB1C-ECD21B03F0A9}"/>
          </ac:spMkLst>
        </pc:spChg>
        <pc:spChg chg="add">
          <ac:chgData name="Michelle Fleming" userId="7b9fc16f-d6c2-47ba-be37-17200457a451" providerId="ADAL" clId="{11646431-F9F1-4BB3-88F7-C530CBD0CC9A}" dt="2020-09-29T13:30:44.796" v="3" actId="26606"/>
          <ac:spMkLst>
            <pc:docMk/>
            <pc:sldMk cId="2673507156" sldId="369"/>
            <ac:spMk id="18" creationId="{EE04B5EB-F158-4507-90DD-BD23620C7CC9}"/>
          </ac:spMkLst>
        </pc:spChg>
        <pc:spChg chg="add del mod">
          <ac:chgData name="Michelle Fleming" userId="7b9fc16f-d6c2-47ba-be37-17200457a451" providerId="ADAL" clId="{11646431-F9F1-4BB3-88F7-C530CBD0CC9A}" dt="2020-09-29T13:33:34.169" v="77"/>
          <ac:spMkLst>
            <pc:docMk/>
            <pc:sldMk cId="2673507156" sldId="369"/>
            <ac:spMk id="20" creationId="{9BA049EA-13F3-43B5-B306-F0B58899EC9C}"/>
          </ac:spMkLst>
        </pc:spChg>
        <pc:spChg chg="add mod">
          <ac:chgData name="Michelle Fleming" userId="7b9fc16f-d6c2-47ba-be37-17200457a451" providerId="ADAL" clId="{11646431-F9F1-4BB3-88F7-C530CBD0CC9A}" dt="2020-09-29T13:40:50.913" v="201" actId="27636"/>
          <ac:spMkLst>
            <pc:docMk/>
            <pc:sldMk cId="2673507156" sldId="369"/>
            <ac:spMk id="23" creationId="{2D7BD9F6-5552-4CE8-B6E0-F4A93A4D4BEE}"/>
          </ac:spMkLst>
        </pc:spChg>
        <pc:spChg chg="add">
          <ac:chgData name="Michelle Fleming" userId="7b9fc16f-d6c2-47ba-be37-17200457a451" providerId="ADAL" clId="{11646431-F9F1-4BB3-88F7-C530CBD0CC9A}" dt="2020-09-29T13:42:39.359" v="218" actId="22"/>
          <ac:spMkLst>
            <pc:docMk/>
            <pc:sldMk cId="2673507156" sldId="369"/>
            <ac:spMk id="25" creationId="{678172AF-9906-430F-B2BF-343C67F0A18D}"/>
          </ac:spMkLst>
        </pc:spChg>
        <pc:cxnChg chg="add">
          <ac:chgData name="Michelle Fleming" userId="7b9fc16f-d6c2-47ba-be37-17200457a451" providerId="ADAL" clId="{11646431-F9F1-4BB3-88F7-C530CBD0CC9A}" dt="2020-09-29T13:30:44.796" v="3" actId="26606"/>
          <ac:cxnSpMkLst>
            <pc:docMk/>
            <pc:sldMk cId="2673507156" sldId="369"/>
            <ac:cxnSpMk id="19" creationId="{BDF0D3DE-EC74-4C9F-AFA1-DC5CE5236B1F}"/>
          </ac:cxnSpMkLst>
        </pc:cxnChg>
      </pc:sldChg>
      <pc:sldChg chg="addSp delSp modSp new mod ord setBg modClrScheme chgLayout">
        <pc:chgData name="Michelle Fleming" userId="7b9fc16f-d6c2-47ba-be37-17200457a451" providerId="ADAL" clId="{11646431-F9F1-4BB3-88F7-C530CBD0CC9A}" dt="2020-09-29T13:47:25.063" v="296"/>
        <pc:sldMkLst>
          <pc:docMk/>
          <pc:sldMk cId="3453006863" sldId="370"/>
        </pc:sldMkLst>
        <pc:spChg chg="del mod ord">
          <ac:chgData name="Michelle Fleming" userId="7b9fc16f-d6c2-47ba-be37-17200457a451" providerId="ADAL" clId="{11646431-F9F1-4BB3-88F7-C530CBD0CC9A}" dt="2020-09-29T13:44:00.592" v="224" actId="700"/>
          <ac:spMkLst>
            <pc:docMk/>
            <pc:sldMk cId="3453006863" sldId="370"/>
            <ac:spMk id="2" creationId="{55DF7551-5EA5-4103-8A36-7F7F96FE863E}"/>
          </ac:spMkLst>
        </pc:spChg>
        <pc:spChg chg="del mod ord">
          <ac:chgData name="Michelle Fleming" userId="7b9fc16f-d6c2-47ba-be37-17200457a451" providerId="ADAL" clId="{11646431-F9F1-4BB3-88F7-C530CBD0CC9A}" dt="2020-09-29T13:44:00.592" v="224" actId="700"/>
          <ac:spMkLst>
            <pc:docMk/>
            <pc:sldMk cId="3453006863" sldId="370"/>
            <ac:spMk id="3" creationId="{CCF9E26D-EB6C-4E36-B6D5-BACA049FA176}"/>
          </ac:spMkLst>
        </pc:spChg>
        <pc:spChg chg="add mod ord">
          <ac:chgData name="Michelle Fleming" userId="7b9fc16f-d6c2-47ba-be37-17200457a451" providerId="ADAL" clId="{11646431-F9F1-4BB3-88F7-C530CBD0CC9A}" dt="2020-09-29T13:44:45.046" v="262" actId="404"/>
          <ac:spMkLst>
            <pc:docMk/>
            <pc:sldMk cId="3453006863" sldId="370"/>
            <ac:spMk id="4" creationId="{FD41B408-96DE-4C1A-A1DA-318611D92C1D}"/>
          </ac:spMkLst>
        </pc:spChg>
        <pc:spChg chg="add mod ord">
          <ac:chgData name="Michelle Fleming" userId="7b9fc16f-d6c2-47ba-be37-17200457a451" providerId="ADAL" clId="{11646431-F9F1-4BB3-88F7-C530CBD0CC9A}" dt="2020-09-29T13:44:21.230" v="228" actId="26606"/>
          <ac:spMkLst>
            <pc:docMk/>
            <pc:sldMk cId="3453006863" sldId="370"/>
            <ac:spMk id="5" creationId="{20BF2482-A908-4C10-9A80-E5E4159D97E6}"/>
          </ac:spMkLst>
        </pc:spChg>
        <pc:spChg chg="add">
          <ac:chgData name="Michelle Fleming" userId="7b9fc16f-d6c2-47ba-be37-17200457a451" providerId="ADAL" clId="{11646431-F9F1-4BB3-88F7-C530CBD0CC9A}" dt="2020-09-29T13:44:21.230" v="228" actId="26606"/>
          <ac:spMkLst>
            <pc:docMk/>
            <pc:sldMk cId="3453006863" sldId="370"/>
            <ac:spMk id="12" creationId="{B9D7E975-9161-4F2D-AC53-69E1912F6B5D}"/>
          </ac:spMkLst>
        </pc:spChg>
        <pc:spChg chg="add">
          <ac:chgData name="Michelle Fleming" userId="7b9fc16f-d6c2-47ba-be37-17200457a451" providerId="ADAL" clId="{11646431-F9F1-4BB3-88F7-C530CBD0CC9A}" dt="2020-09-29T13:44:21.230" v="228" actId="26606"/>
          <ac:spMkLst>
            <pc:docMk/>
            <pc:sldMk cId="3453006863" sldId="370"/>
            <ac:spMk id="14" creationId="{827DC2C4-B485-428A-BF4A-472D2967F47F}"/>
          </ac:spMkLst>
        </pc:spChg>
        <pc:spChg chg="add">
          <ac:chgData name="Michelle Fleming" userId="7b9fc16f-d6c2-47ba-be37-17200457a451" providerId="ADAL" clId="{11646431-F9F1-4BB3-88F7-C530CBD0CC9A}" dt="2020-09-29T13:44:21.230" v="228" actId="26606"/>
          <ac:spMkLst>
            <pc:docMk/>
            <pc:sldMk cId="3453006863" sldId="370"/>
            <ac:spMk id="16" creationId="{463E6235-1649-4B47-9862-4026FC473B6F}"/>
          </ac:spMkLst>
        </pc:spChg>
        <pc:picChg chg="add mod modCrop">
          <ac:chgData name="Michelle Fleming" userId="7b9fc16f-d6c2-47ba-be37-17200457a451" providerId="ADAL" clId="{11646431-F9F1-4BB3-88F7-C530CBD0CC9A}" dt="2020-09-29T13:44:21.230" v="228" actId="26606"/>
          <ac:picMkLst>
            <pc:docMk/>
            <pc:sldMk cId="3453006863" sldId="370"/>
            <ac:picMk id="7" creationId="{CACA402E-0F2D-4829-BBAF-576E220883E6}"/>
          </ac:picMkLst>
        </pc:picChg>
      </pc:sldChg>
      <pc:sldChg chg="modSp add mod modAnim">
        <pc:chgData name="Michelle Fleming" userId="7b9fc16f-d6c2-47ba-be37-17200457a451" providerId="ADAL" clId="{11646431-F9F1-4BB3-88F7-C530CBD0CC9A}" dt="2020-09-29T16:17:50.943" v="322" actId="27636"/>
        <pc:sldMkLst>
          <pc:docMk/>
          <pc:sldMk cId="1659762605" sldId="371"/>
        </pc:sldMkLst>
        <pc:spChg chg="mod">
          <ac:chgData name="Michelle Fleming" userId="7b9fc16f-d6c2-47ba-be37-17200457a451" providerId="ADAL" clId="{11646431-F9F1-4BB3-88F7-C530CBD0CC9A}" dt="2020-09-29T16:16:57.749" v="320" actId="14100"/>
          <ac:spMkLst>
            <pc:docMk/>
            <pc:sldMk cId="1659762605" sldId="371"/>
            <ac:spMk id="13" creationId="{DFE64AE1-C68A-402C-AA4D-D1A4FC3A89C5}"/>
          </ac:spMkLst>
        </pc:spChg>
        <pc:spChg chg="mod">
          <ac:chgData name="Michelle Fleming" userId="7b9fc16f-d6c2-47ba-be37-17200457a451" providerId="ADAL" clId="{11646431-F9F1-4BB3-88F7-C530CBD0CC9A}" dt="2020-09-29T16:17:50.943" v="322" actId="27636"/>
          <ac:spMkLst>
            <pc:docMk/>
            <pc:sldMk cId="1659762605" sldId="371"/>
            <ac:spMk id="23" creationId="{2D7BD9F6-5552-4CE8-B6E0-F4A93A4D4BEE}"/>
          </ac:spMkLst>
        </pc:spChg>
      </pc:sldChg>
    </pc:docChg>
  </pc:docChgLst>
  <pc:docChgLst>
    <pc:chgData name="Michelle Fleming" userId="7b9fc16f-d6c2-47ba-be37-17200457a451" providerId="ADAL" clId="{561F4400-60E5-43B1-9855-000A7BF6F02B}"/>
    <pc:docChg chg="custSel modSld">
      <pc:chgData name="Michelle Fleming" userId="7b9fc16f-d6c2-47ba-be37-17200457a451" providerId="ADAL" clId="{561F4400-60E5-43B1-9855-000A7BF6F02B}" dt="2021-02-03T19:04:56.198" v="554" actId="1036"/>
      <pc:docMkLst>
        <pc:docMk/>
      </pc:docMkLst>
      <pc:sldChg chg="modSp mod">
        <pc:chgData name="Michelle Fleming" userId="7b9fc16f-d6c2-47ba-be37-17200457a451" providerId="ADAL" clId="{561F4400-60E5-43B1-9855-000A7BF6F02B}" dt="2021-01-27T20:31:26.973" v="294" actId="20577"/>
        <pc:sldMkLst>
          <pc:docMk/>
          <pc:sldMk cId="2565278090" sldId="365"/>
        </pc:sldMkLst>
        <pc:spChg chg="mod">
          <ac:chgData name="Michelle Fleming" userId="7b9fc16f-d6c2-47ba-be37-17200457a451" providerId="ADAL" clId="{561F4400-60E5-43B1-9855-000A7BF6F02B}" dt="2021-01-27T20:31:26.973" v="294" actId="20577"/>
          <ac:spMkLst>
            <pc:docMk/>
            <pc:sldMk cId="2565278090" sldId="365"/>
            <ac:spMk id="2" creationId="{00000000-0000-0000-0000-000000000000}"/>
          </ac:spMkLst>
        </pc:spChg>
      </pc:sldChg>
      <pc:sldChg chg="modSp mod modAnim">
        <pc:chgData name="Michelle Fleming" userId="7b9fc16f-d6c2-47ba-be37-17200457a451" providerId="ADAL" clId="{561F4400-60E5-43B1-9855-000A7BF6F02B}" dt="2021-02-03T19:04:56.198" v="554" actId="1036"/>
        <pc:sldMkLst>
          <pc:docMk/>
          <pc:sldMk cId="1659762605" sldId="371"/>
        </pc:sldMkLst>
        <pc:spChg chg="mod">
          <ac:chgData name="Michelle Fleming" userId="7b9fc16f-d6c2-47ba-be37-17200457a451" providerId="ADAL" clId="{561F4400-60E5-43B1-9855-000A7BF6F02B}" dt="2021-02-03T19:04:56.198" v="554" actId="1036"/>
          <ac:spMkLst>
            <pc:docMk/>
            <pc:sldMk cId="1659762605" sldId="371"/>
            <ac:spMk id="23" creationId="{2D7BD9F6-5552-4CE8-B6E0-F4A93A4D4BEE}"/>
          </ac:spMkLst>
        </pc:spChg>
      </pc:sldChg>
    </pc:docChg>
  </pc:docChgLst>
  <pc:docChgLst>
    <pc:chgData name="Reu Sarrosa Enerio" userId="1518e5b4-5a16-480e-95f7-58a90de6ff31" providerId="ADAL" clId="{80FB8636-8D86-45A7-9AA4-97F388D58994}"/>
    <pc:docChg chg="undo custSel mod addSld delSld modSld sldOrd">
      <pc:chgData name="Reu Sarrosa Enerio" userId="1518e5b4-5a16-480e-95f7-58a90de6ff31" providerId="ADAL" clId="{80FB8636-8D86-45A7-9AA4-97F388D58994}" dt="2021-02-10T13:31:00.438" v="214"/>
      <pc:docMkLst>
        <pc:docMk/>
      </pc:docMkLst>
      <pc:sldChg chg="modSp mod">
        <pc:chgData name="Reu Sarrosa Enerio" userId="1518e5b4-5a16-480e-95f7-58a90de6ff31" providerId="ADAL" clId="{80FB8636-8D86-45A7-9AA4-97F388D58994}" dt="2021-02-10T02:57:35.076" v="34" actId="27636"/>
        <pc:sldMkLst>
          <pc:docMk/>
          <pc:sldMk cId="0" sldId="267"/>
        </pc:sldMkLst>
        <pc:spChg chg="mod">
          <ac:chgData name="Reu Sarrosa Enerio" userId="1518e5b4-5a16-480e-95f7-58a90de6ff31" providerId="ADAL" clId="{80FB8636-8D86-45A7-9AA4-97F388D58994}" dt="2021-02-10T02:57:35.076" v="34" actId="27636"/>
          <ac:spMkLst>
            <pc:docMk/>
            <pc:sldMk cId="0" sldId="267"/>
            <ac:spMk id="12" creationId="{887F72AF-50C5-4965-B411-BFD13886421D}"/>
          </ac:spMkLst>
        </pc:spChg>
      </pc:sldChg>
      <pc:sldChg chg="modSp mod">
        <pc:chgData name="Reu Sarrosa Enerio" userId="1518e5b4-5a16-480e-95f7-58a90de6ff31" providerId="ADAL" clId="{80FB8636-8D86-45A7-9AA4-97F388D58994}" dt="2021-02-10T02:55:39.872" v="18" actId="14100"/>
        <pc:sldMkLst>
          <pc:docMk/>
          <pc:sldMk cId="0" sldId="286"/>
        </pc:sldMkLst>
        <pc:spChg chg="mod">
          <ac:chgData name="Reu Sarrosa Enerio" userId="1518e5b4-5a16-480e-95f7-58a90de6ff31" providerId="ADAL" clId="{80FB8636-8D86-45A7-9AA4-97F388D58994}" dt="2021-02-10T02:55:39.872" v="18" actId="14100"/>
          <ac:spMkLst>
            <pc:docMk/>
            <pc:sldMk cId="0" sldId="286"/>
            <ac:spMk id="5" creationId="{AFCAB96C-C596-4795-8C73-2D9534AE69C9}"/>
          </ac:spMkLst>
        </pc:spChg>
      </pc:sldChg>
      <pc:sldChg chg="modSp mod">
        <pc:chgData name="Reu Sarrosa Enerio" userId="1518e5b4-5a16-480e-95f7-58a90de6ff31" providerId="ADAL" clId="{80FB8636-8D86-45A7-9AA4-97F388D58994}" dt="2021-02-10T03:03:50.356" v="135" actId="2710"/>
        <pc:sldMkLst>
          <pc:docMk/>
          <pc:sldMk cId="2892539471" sldId="305"/>
        </pc:sldMkLst>
        <pc:spChg chg="mod">
          <ac:chgData name="Reu Sarrosa Enerio" userId="1518e5b4-5a16-480e-95f7-58a90de6ff31" providerId="ADAL" clId="{80FB8636-8D86-45A7-9AA4-97F388D58994}" dt="2021-02-10T03:03:45.458" v="134" actId="2710"/>
          <ac:spMkLst>
            <pc:docMk/>
            <pc:sldMk cId="2892539471" sldId="305"/>
            <ac:spMk id="2" creationId="{00000000-0000-0000-0000-000000000000}"/>
          </ac:spMkLst>
        </pc:spChg>
        <pc:spChg chg="mod">
          <ac:chgData name="Reu Sarrosa Enerio" userId="1518e5b4-5a16-480e-95f7-58a90de6ff31" providerId="ADAL" clId="{80FB8636-8D86-45A7-9AA4-97F388D58994}" dt="2021-02-10T03:03:50.356" v="135" actId="2710"/>
          <ac:spMkLst>
            <pc:docMk/>
            <pc:sldMk cId="2892539471" sldId="305"/>
            <ac:spMk id="5" creationId="{F6DC0E8F-7805-4F03-9F52-5E9C2CE3FDE2}"/>
          </ac:spMkLst>
        </pc:spChg>
        <pc:spChg chg="mod">
          <ac:chgData name="Reu Sarrosa Enerio" userId="1518e5b4-5a16-480e-95f7-58a90de6ff31" providerId="ADAL" clId="{80FB8636-8D86-45A7-9AA4-97F388D58994}" dt="2021-02-10T02:57:35.070" v="33" actId="27636"/>
          <ac:spMkLst>
            <pc:docMk/>
            <pc:sldMk cId="2892539471" sldId="305"/>
            <ac:spMk id="6" creationId="{D41C246E-C20C-4A68-96DD-C0AE62C77DC2}"/>
          </ac:spMkLst>
        </pc:spChg>
      </pc:sldChg>
      <pc:sldChg chg="modSp mod">
        <pc:chgData name="Reu Sarrosa Enerio" userId="1518e5b4-5a16-480e-95f7-58a90de6ff31" providerId="ADAL" clId="{80FB8636-8D86-45A7-9AA4-97F388D58994}" dt="2021-02-10T03:20:36.270" v="144" actId="14100"/>
        <pc:sldMkLst>
          <pc:docMk/>
          <pc:sldMk cId="347147622" sldId="344"/>
        </pc:sldMkLst>
        <pc:spChg chg="mod">
          <ac:chgData name="Reu Sarrosa Enerio" userId="1518e5b4-5a16-480e-95f7-58a90de6ff31" providerId="ADAL" clId="{80FB8636-8D86-45A7-9AA4-97F388D58994}" dt="2021-02-10T03:20:36.270" v="144" actId="14100"/>
          <ac:spMkLst>
            <pc:docMk/>
            <pc:sldMk cId="347147622" sldId="344"/>
            <ac:spMk id="5" creationId="{854A320F-A665-4C44-9AC9-E6C79E2EBE78}"/>
          </ac:spMkLst>
        </pc:spChg>
        <pc:spChg chg="mod">
          <ac:chgData name="Reu Sarrosa Enerio" userId="1518e5b4-5a16-480e-95f7-58a90de6ff31" providerId="ADAL" clId="{80FB8636-8D86-45A7-9AA4-97F388D58994}" dt="2021-02-10T02:57:35.090" v="37" actId="27636"/>
          <ac:spMkLst>
            <pc:docMk/>
            <pc:sldMk cId="347147622" sldId="344"/>
            <ac:spMk id="6" creationId="{CD192644-9CA8-43E2-A792-B4BAF17DE8ED}"/>
          </ac:spMkLst>
        </pc:spChg>
        <pc:spChg chg="mod">
          <ac:chgData name="Reu Sarrosa Enerio" userId="1518e5b4-5a16-480e-95f7-58a90de6ff31" providerId="ADAL" clId="{80FB8636-8D86-45A7-9AA4-97F388D58994}" dt="2021-02-10T02:57:35.088" v="36" actId="27636"/>
          <ac:spMkLst>
            <pc:docMk/>
            <pc:sldMk cId="347147622" sldId="344"/>
            <ac:spMk id="13" creationId="{B401E2A5-898B-4D00-9D7F-E97A8244BA8F}"/>
          </ac:spMkLst>
        </pc:spChg>
      </pc:sldChg>
      <pc:sldChg chg="modSp mod">
        <pc:chgData name="Reu Sarrosa Enerio" userId="1518e5b4-5a16-480e-95f7-58a90de6ff31" providerId="ADAL" clId="{80FB8636-8D86-45A7-9AA4-97F388D58994}" dt="2021-02-10T03:01:55.379" v="84" actId="20577"/>
        <pc:sldMkLst>
          <pc:docMk/>
          <pc:sldMk cId="2565278090" sldId="365"/>
        </pc:sldMkLst>
        <pc:spChg chg="mod">
          <ac:chgData name="Reu Sarrosa Enerio" userId="1518e5b4-5a16-480e-95f7-58a90de6ff31" providerId="ADAL" clId="{80FB8636-8D86-45A7-9AA4-97F388D58994}" dt="2021-02-10T03:01:55.379" v="84" actId="20577"/>
          <ac:spMkLst>
            <pc:docMk/>
            <pc:sldMk cId="2565278090" sldId="365"/>
            <ac:spMk id="2" creationId="{00000000-0000-0000-0000-000000000000}"/>
          </ac:spMkLst>
        </pc:spChg>
      </pc:sldChg>
      <pc:sldChg chg="modSp mod">
        <pc:chgData name="Reu Sarrosa Enerio" userId="1518e5b4-5a16-480e-95f7-58a90de6ff31" providerId="ADAL" clId="{80FB8636-8D86-45A7-9AA4-97F388D58994}" dt="2021-02-10T03:21:11.996" v="149" actId="20577"/>
        <pc:sldMkLst>
          <pc:docMk/>
          <pc:sldMk cId="3369872460" sldId="366"/>
        </pc:sldMkLst>
        <pc:spChg chg="mod">
          <ac:chgData name="Reu Sarrosa Enerio" userId="1518e5b4-5a16-480e-95f7-58a90de6ff31" providerId="ADAL" clId="{80FB8636-8D86-45A7-9AA4-97F388D58994}" dt="2021-02-10T02:57:35.100" v="39" actId="27636"/>
          <ac:spMkLst>
            <pc:docMk/>
            <pc:sldMk cId="3369872460" sldId="366"/>
            <ac:spMk id="3" creationId="{684CC61A-A156-498B-AEBC-E960A79727D4}"/>
          </ac:spMkLst>
        </pc:spChg>
        <pc:spChg chg="mod">
          <ac:chgData name="Reu Sarrosa Enerio" userId="1518e5b4-5a16-480e-95f7-58a90de6ff31" providerId="ADAL" clId="{80FB8636-8D86-45A7-9AA4-97F388D58994}" dt="2021-02-10T03:21:11.996" v="149" actId="20577"/>
          <ac:spMkLst>
            <pc:docMk/>
            <pc:sldMk cId="3369872460" sldId="366"/>
            <ac:spMk id="5" creationId="{854A320F-A665-4C44-9AC9-E6C79E2EBE78}"/>
          </ac:spMkLst>
        </pc:spChg>
        <pc:spChg chg="mod">
          <ac:chgData name="Reu Sarrosa Enerio" userId="1518e5b4-5a16-480e-95f7-58a90de6ff31" providerId="ADAL" clId="{80FB8636-8D86-45A7-9AA4-97F388D58994}" dt="2021-02-10T02:57:35.098" v="38" actId="27636"/>
          <ac:spMkLst>
            <pc:docMk/>
            <pc:sldMk cId="3369872460" sldId="366"/>
            <ac:spMk id="13" creationId="{B401E2A5-898B-4D00-9D7F-E97A8244BA8F}"/>
          </ac:spMkLst>
        </pc:spChg>
      </pc:sldChg>
      <pc:sldChg chg="modSp mod">
        <pc:chgData name="Reu Sarrosa Enerio" userId="1518e5b4-5a16-480e-95f7-58a90de6ff31" providerId="ADAL" clId="{80FB8636-8D86-45A7-9AA4-97F388D58994}" dt="2021-02-10T03:22:32.034" v="166" actId="20577"/>
        <pc:sldMkLst>
          <pc:docMk/>
          <pc:sldMk cId="2369502579" sldId="367"/>
        </pc:sldMkLst>
        <pc:spChg chg="mod">
          <ac:chgData name="Reu Sarrosa Enerio" userId="1518e5b4-5a16-480e-95f7-58a90de6ff31" providerId="ADAL" clId="{80FB8636-8D86-45A7-9AA4-97F388D58994}" dt="2021-02-10T02:57:35.110" v="41" actId="27636"/>
          <ac:spMkLst>
            <pc:docMk/>
            <pc:sldMk cId="2369502579" sldId="367"/>
            <ac:spMk id="3" creationId="{A8A2A605-B72D-498E-A8A9-622AD70F998F}"/>
          </ac:spMkLst>
        </pc:spChg>
        <pc:spChg chg="mod">
          <ac:chgData name="Reu Sarrosa Enerio" userId="1518e5b4-5a16-480e-95f7-58a90de6ff31" providerId="ADAL" clId="{80FB8636-8D86-45A7-9AA4-97F388D58994}" dt="2021-02-10T03:22:32.034" v="166" actId="20577"/>
          <ac:spMkLst>
            <pc:docMk/>
            <pc:sldMk cId="2369502579" sldId="367"/>
            <ac:spMk id="5" creationId="{854A320F-A665-4C44-9AC9-E6C79E2EBE78}"/>
          </ac:spMkLst>
        </pc:spChg>
        <pc:spChg chg="mod">
          <ac:chgData name="Reu Sarrosa Enerio" userId="1518e5b4-5a16-480e-95f7-58a90de6ff31" providerId="ADAL" clId="{80FB8636-8D86-45A7-9AA4-97F388D58994}" dt="2021-02-10T03:21:32.979" v="153" actId="14100"/>
          <ac:spMkLst>
            <pc:docMk/>
            <pc:sldMk cId="2369502579" sldId="367"/>
            <ac:spMk id="13" creationId="{B401E2A5-898B-4D00-9D7F-E97A8244BA8F}"/>
          </ac:spMkLst>
        </pc:spChg>
      </pc:sldChg>
      <pc:sldChg chg="addSp delSp modSp mod">
        <pc:chgData name="Reu Sarrosa Enerio" userId="1518e5b4-5a16-480e-95f7-58a90de6ff31" providerId="ADAL" clId="{80FB8636-8D86-45A7-9AA4-97F388D58994}" dt="2021-02-10T03:54:49.385" v="212" actId="26606"/>
        <pc:sldMkLst>
          <pc:docMk/>
          <pc:sldMk cId="3927280506" sldId="368"/>
        </pc:sldMkLst>
        <pc:spChg chg="mod">
          <ac:chgData name="Reu Sarrosa Enerio" userId="1518e5b4-5a16-480e-95f7-58a90de6ff31" providerId="ADAL" clId="{80FB8636-8D86-45A7-9AA4-97F388D58994}" dt="2021-02-10T03:54:49.385" v="212" actId="26606"/>
          <ac:spMkLst>
            <pc:docMk/>
            <pc:sldMk cId="3927280506" sldId="368"/>
            <ac:spMk id="2" creationId="{884C10E6-83E9-467F-AD7A-17395EB4F76C}"/>
          </ac:spMkLst>
        </pc:spChg>
        <pc:spChg chg="mod">
          <ac:chgData name="Reu Sarrosa Enerio" userId="1518e5b4-5a16-480e-95f7-58a90de6ff31" providerId="ADAL" clId="{80FB8636-8D86-45A7-9AA4-97F388D58994}" dt="2021-02-10T03:54:49.385" v="212" actId="26606"/>
          <ac:spMkLst>
            <pc:docMk/>
            <pc:sldMk cId="3927280506" sldId="368"/>
            <ac:spMk id="5" creationId="{854A320F-A665-4C44-9AC9-E6C79E2EBE78}"/>
          </ac:spMkLst>
        </pc:spChg>
        <pc:spChg chg="mod">
          <ac:chgData name="Reu Sarrosa Enerio" userId="1518e5b4-5a16-480e-95f7-58a90de6ff31" providerId="ADAL" clId="{80FB8636-8D86-45A7-9AA4-97F388D58994}" dt="2021-02-10T03:54:49.385" v="212" actId="26606"/>
          <ac:spMkLst>
            <pc:docMk/>
            <pc:sldMk cId="3927280506" sldId="368"/>
            <ac:spMk id="13" creationId="{B401E2A5-898B-4D00-9D7F-E97A8244BA8F}"/>
          </ac:spMkLst>
        </pc:spChg>
        <pc:spChg chg="add del">
          <ac:chgData name="Reu Sarrosa Enerio" userId="1518e5b4-5a16-480e-95f7-58a90de6ff31" providerId="ADAL" clId="{80FB8636-8D86-45A7-9AA4-97F388D58994}" dt="2021-02-10T03:54:49.385" v="212" actId="26606"/>
          <ac:spMkLst>
            <pc:docMk/>
            <pc:sldMk cId="3927280506" sldId="368"/>
            <ac:spMk id="25" creationId="{081EA652-8C6A-4E69-BEB9-170809474553}"/>
          </ac:spMkLst>
        </pc:spChg>
        <pc:spChg chg="add del">
          <ac:chgData name="Reu Sarrosa Enerio" userId="1518e5b4-5a16-480e-95f7-58a90de6ff31" providerId="ADAL" clId="{80FB8636-8D86-45A7-9AA4-97F388D58994}" dt="2021-02-10T03:54:49.385" v="212" actId="26606"/>
          <ac:spMkLst>
            <pc:docMk/>
            <pc:sldMk cId="3927280506" sldId="368"/>
            <ac:spMk id="27" creationId="{F474090D-CD95-4B41-BE3D-6596953D322D}"/>
          </ac:spMkLst>
        </pc:spChg>
        <pc:spChg chg="add del">
          <ac:chgData name="Reu Sarrosa Enerio" userId="1518e5b4-5a16-480e-95f7-58a90de6ff31" providerId="ADAL" clId="{80FB8636-8D86-45A7-9AA4-97F388D58994}" dt="2021-02-10T03:54:49.385" v="212" actId="26606"/>
          <ac:spMkLst>
            <pc:docMk/>
            <pc:sldMk cId="3927280506" sldId="368"/>
            <ac:spMk id="29" creationId="{5298780A-33B9-4EA2-8F67-DE68AD62841B}"/>
          </ac:spMkLst>
        </pc:spChg>
        <pc:spChg chg="add del">
          <ac:chgData name="Reu Sarrosa Enerio" userId="1518e5b4-5a16-480e-95f7-58a90de6ff31" providerId="ADAL" clId="{80FB8636-8D86-45A7-9AA4-97F388D58994}" dt="2021-02-10T03:54:49.385" v="212" actId="26606"/>
          <ac:spMkLst>
            <pc:docMk/>
            <pc:sldMk cId="3927280506" sldId="368"/>
            <ac:spMk id="31" creationId="{B8F3E811-B104-4DFF-951A-008C860FF1D2}"/>
          </ac:spMkLst>
        </pc:spChg>
        <pc:spChg chg="add del">
          <ac:chgData name="Reu Sarrosa Enerio" userId="1518e5b4-5a16-480e-95f7-58a90de6ff31" providerId="ADAL" clId="{80FB8636-8D86-45A7-9AA4-97F388D58994}" dt="2021-02-10T03:54:47.602" v="208" actId="26606"/>
          <ac:spMkLst>
            <pc:docMk/>
            <pc:sldMk cId="3927280506" sldId="368"/>
            <ac:spMk id="33" creationId="{6A1473A6-3F22-483E-8A30-80B9D2B14592}"/>
          </ac:spMkLst>
        </pc:spChg>
        <pc:spChg chg="add del">
          <ac:chgData name="Reu Sarrosa Enerio" userId="1518e5b4-5a16-480e-95f7-58a90de6ff31" providerId="ADAL" clId="{80FB8636-8D86-45A7-9AA4-97F388D58994}" dt="2021-02-10T03:54:43.585" v="205" actId="26606"/>
          <ac:spMkLst>
            <pc:docMk/>
            <pc:sldMk cId="3927280506" sldId="368"/>
            <ac:spMk id="36" creationId="{3B854194-185D-494D-905C-7C7CB2E30F6E}"/>
          </ac:spMkLst>
        </pc:spChg>
        <pc:spChg chg="add del">
          <ac:chgData name="Reu Sarrosa Enerio" userId="1518e5b4-5a16-480e-95f7-58a90de6ff31" providerId="ADAL" clId="{80FB8636-8D86-45A7-9AA4-97F388D58994}" dt="2021-02-10T03:54:49.385" v="212" actId="26606"/>
          <ac:spMkLst>
            <pc:docMk/>
            <pc:sldMk cId="3927280506" sldId="368"/>
            <ac:spMk id="37" creationId="{1E234CF4-802C-4AA1-B540-36C3B838C462}"/>
          </ac:spMkLst>
        </pc:spChg>
        <pc:spChg chg="add del">
          <ac:chgData name="Reu Sarrosa Enerio" userId="1518e5b4-5a16-480e-95f7-58a90de6ff31" providerId="ADAL" clId="{80FB8636-8D86-45A7-9AA4-97F388D58994}" dt="2021-02-10T03:54:43.585" v="205" actId="26606"/>
          <ac:spMkLst>
            <pc:docMk/>
            <pc:sldMk cId="3927280506" sldId="368"/>
            <ac:spMk id="38" creationId="{B4F5FA0D-0104-4987-8241-EFF7C85B88DE}"/>
          </ac:spMkLst>
        </pc:spChg>
        <pc:spChg chg="add del">
          <ac:chgData name="Reu Sarrosa Enerio" userId="1518e5b4-5a16-480e-95f7-58a90de6ff31" providerId="ADAL" clId="{80FB8636-8D86-45A7-9AA4-97F388D58994}" dt="2021-02-10T03:54:49.385" v="212" actId="26606"/>
          <ac:spMkLst>
            <pc:docMk/>
            <pc:sldMk cId="3927280506" sldId="368"/>
            <ac:spMk id="42" creationId="{9D800584-727A-48CF-8223-244AD9717CAA}"/>
          </ac:spMkLst>
        </pc:spChg>
        <pc:spChg chg="add del">
          <ac:chgData name="Reu Sarrosa Enerio" userId="1518e5b4-5a16-480e-95f7-58a90de6ff31" providerId="ADAL" clId="{80FB8636-8D86-45A7-9AA4-97F388D58994}" dt="2021-02-10T03:54:49.385" v="212" actId="26606"/>
          <ac:spMkLst>
            <pc:docMk/>
            <pc:sldMk cId="3927280506" sldId="368"/>
            <ac:spMk id="43" creationId="{A5271697-90F1-4A23-8EF2-0179F2EAFACB}"/>
          </ac:spMkLst>
        </pc:spChg>
        <pc:spChg chg="add del">
          <ac:chgData name="Reu Sarrosa Enerio" userId="1518e5b4-5a16-480e-95f7-58a90de6ff31" providerId="ADAL" clId="{80FB8636-8D86-45A7-9AA4-97F388D58994}" dt="2021-02-10T03:54:49.385" v="212" actId="26606"/>
          <ac:spMkLst>
            <pc:docMk/>
            <pc:sldMk cId="3927280506" sldId="368"/>
            <ac:spMk id="65" creationId="{D9F5512A-48E1-4C07-B75E-3CCC517B6804}"/>
          </ac:spMkLst>
        </pc:spChg>
        <pc:grpChg chg="add del">
          <ac:chgData name="Reu Sarrosa Enerio" userId="1518e5b4-5a16-480e-95f7-58a90de6ff31" providerId="ADAL" clId="{80FB8636-8D86-45A7-9AA4-97F388D58994}" dt="2021-02-10T03:54:47.602" v="208" actId="26606"/>
          <ac:grpSpMkLst>
            <pc:docMk/>
            <pc:sldMk cId="3927280506" sldId="368"/>
            <ac:grpSpMk id="34" creationId="{AA1375E3-3E53-4D75-BAB7-E5929BFCB25F}"/>
          </ac:grpSpMkLst>
        </pc:grpChg>
        <pc:grpChg chg="add del">
          <ac:chgData name="Reu Sarrosa Enerio" userId="1518e5b4-5a16-480e-95f7-58a90de6ff31" providerId="ADAL" clId="{80FB8636-8D86-45A7-9AA4-97F388D58994}" dt="2021-02-10T03:54:49.385" v="212" actId="26606"/>
          <ac:grpSpMkLst>
            <pc:docMk/>
            <pc:sldMk cId="3927280506" sldId="368"/>
            <ac:grpSpMk id="44" creationId="{B0CED441-B73B-4907-9AF2-614CEAC6A182}"/>
          </ac:grpSpMkLst>
        </pc:grpChg>
        <pc:picChg chg="add del">
          <ac:chgData name="Reu Sarrosa Enerio" userId="1518e5b4-5a16-480e-95f7-58a90de6ff31" providerId="ADAL" clId="{80FB8636-8D86-45A7-9AA4-97F388D58994}" dt="2021-02-10T03:54:43.585" v="205" actId="26606"/>
          <ac:picMkLst>
            <pc:docMk/>
            <pc:sldMk cId="3927280506" sldId="368"/>
            <ac:picMk id="40" creationId="{2897127E-6CEF-446C-BE87-93B7C46E49D1}"/>
          </ac:picMkLst>
        </pc:picChg>
      </pc:sldChg>
      <pc:sldChg chg="addSp delSp modSp del mod modClrScheme delDesignElem chgLayout">
        <pc:chgData name="Reu Sarrosa Enerio" userId="1518e5b4-5a16-480e-95f7-58a90de6ff31" providerId="ADAL" clId="{80FB8636-8D86-45A7-9AA4-97F388D58994}" dt="2021-02-10T02:58:45.014" v="66" actId="47"/>
        <pc:sldMkLst>
          <pc:docMk/>
          <pc:sldMk cId="3453006863" sldId="370"/>
        </pc:sldMkLst>
        <pc:spChg chg="add mod">
          <ac:chgData name="Reu Sarrosa Enerio" userId="1518e5b4-5a16-480e-95f7-58a90de6ff31" providerId="ADAL" clId="{80FB8636-8D86-45A7-9AA4-97F388D58994}" dt="2021-02-10T02:57:54.325" v="55" actId="21"/>
          <ac:spMkLst>
            <pc:docMk/>
            <pc:sldMk cId="3453006863" sldId="370"/>
            <ac:spMk id="3" creationId="{C12D4CB9-2B33-457C-B870-B6C4C9DFFEAA}"/>
          </ac:spMkLst>
        </pc:spChg>
        <pc:spChg chg="del mod ord">
          <ac:chgData name="Reu Sarrosa Enerio" userId="1518e5b4-5a16-480e-95f7-58a90de6ff31" providerId="ADAL" clId="{80FB8636-8D86-45A7-9AA4-97F388D58994}" dt="2021-02-10T02:57:54.325" v="55" actId="21"/>
          <ac:spMkLst>
            <pc:docMk/>
            <pc:sldMk cId="3453006863" sldId="370"/>
            <ac:spMk id="4" creationId="{FD41B408-96DE-4C1A-A1DA-318611D92C1D}"/>
          </ac:spMkLst>
        </pc:spChg>
        <pc:spChg chg="add del">
          <ac:chgData name="Reu Sarrosa Enerio" userId="1518e5b4-5a16-480e-95f7-58a90de6ff31" providerId="ADAL" clId="{80FB8636-8D86-45A7-9AA4-97F388D58994}" dt="2021-02-10T02:57:01.879" v="23" actId="700"/>
          <ac:spMkLst>
            <pc:docMk/>
            <pc:sldMk cId="3453006863" sldId="370"/>
            <ac:spMk id="12" creationId="{B9D7E975-9161-4F2D-AC53-69E1912F6B5D}"/>
          </ac:spMkLst>
        </pc:spChg>
        <pc:spChg chg="add del">
          <ac:chgData name="Reu Sarrosa Enerio" userId="1518e5b4-5a16-480e-95f7-58a90de6ff31" providerId="ADAL" clId="{80FB8636-8D86-45A7-9AA4-97F388D58994}" dt="2021-02-10T02:57:01.879" v="23" actId="700"/>
          <ac:spMkLst>
            <pc:docMk/>
            <pc:sldMk cId="3453006863" sldId="370"/>
            <ac:spMk id="14" creationId="{827DC2C4-B485-428A-BF4A-472D2967F47F}"/>
          </ac:spMkLst>
        </pc:spChg>
        <pc:spChg chg="add del">
          <ac:chgData name="Reu Sarrosa Enerio" userId="1518e5b4-5a16-480e-95f7-58a90de6ff31" providerId="ADAL" clId="{80FB8636-8D86-45A7-9AA4-97F388D58994}" dt="2021-02-10T02:57:01.879" v="23" actId="700"/>
          <ac:spMkLst>
            <pc:docMk/>
            <pc:sldMk cId="3453006863" sldId="370"/>
            <ac:spMk id="16" creationId="{463E6235-1649-4B47-9862-4026FC473B6F}"/>
          </ac:spMkLst>
        </pc:spChg>
        <pc:picChg chg="del">
          <ac:chgData name="Reu Sarrosa Enerio" userId="1518e5b4-5a16-480e-95f7-58a90de6ff31" providerId="ADAL" clId="{80FB8636-8D86-45A7-9AA4-97F388D58994}" dt="2021-02-10T02:57:32.321" v="30" actId="21"/>
          <ac:picMkLst>
            <pc:docMk/>
            <pc:sldMk cId="3453006863" sldId="370"/>
            <ac:picMk id="7" creationId="{CACA402E-0F2D-4829-BBAF-576E220883E6}"/>
          </ac:picMkLst>
        </pc:picChg>
      </pc:sldChg>
      <pc:sldChg chg="modSp del mod">
        <pc:chgData name="Reu Sarrosa Enerio" userId="1518e5b4-5a16-480e-95f7-58a90de6ff31" providerId="ADAL" clId="{80FB8636-8D86-45A7-9AA4-97F388D58994}" dt="2021-02-10T03:44:51.171" v="197" actId="47"/>
        <pc:sldMkLst>
          <pc:docMk/>
          <pc:sldMk cId="1659762605" sldId="371"/>
        </pc:sldMkLst>
        <pc:spChg chg="mod">
          <ac:chgData name="Reu Sarrosa Enerio" userId="1518e5b4-5a16-480e-95f7-58a90de6ff31" providerId="ADAL" clId="{80FB8636-8D86-45A7-9AA4-97F388D58994}" dt="2021-02-10T03:24:48.307" v="186" actId="14100"/>
          <ac:spMkLst>
            <pc:docMk/>
            <pc:sldMk cId="1659762605" sldId="371"/>
            <ac:spMk id="13" creationId="{DFE64AE1-C68A-402C-AA4D-D1A4FC3A89C5}"/>
          </ac:spMkLst>
        </pc:spChg>
        <pc:spChg chg="mod">
          <ac:chgData name="Reu Sarrosa Enerio" userId="1518e5b4-5a16-480e-95f7-58a90de6ff31" providerId="ADAL" clId="{80FB8636-8D86-45A7-9AA4-97F388D58994}" dt="2021-02-10T03:43:55.617" v="189" actId="27636"/>
          <ac:spMkLst>
            <pc:docMk/>
            <pc:sldMk cId="1659762605" sldId="371"/>
            <ac:spMk id="23" creationId="{2D7BD9F6-5552-4CE8-B6E0-F4A93A4D4BEE}"/>
          </ac:spMkLst>
        </pc:spChg>
      </pc:sldChg>
      <pc:sldChg chg="addSp delSp modSp add mod ord">
        <pc:chgData name="Reu Sarrosa Enerio" userId="1518e5b4-5a16-480e-95f7-58a90de6ff31" providerId="ADAL" clId="{80FB8636-8D86-45A7-9AA4-97F388D58994}" dt="2021-02-10T02:58:41.701" v="65" actId="1037"/>
        <pc:sldMkLst>
          <pc:docMk/>
          <pc:sldMk cId="415776945" sldId="372"/>
        </pc:sldMkLst>
        <pc:spChg chg="add mod">
          <ac:chgData name="Reu Sarrosa Enerio" userId="1518e5b4-5a16-480e-95f7-58a90de6ff31" providerId="ADAL" clId="{80FB8636-8D86-45A7-9AA4-97F388D58994}" dt="2021-02-10T02:58:41.701" v="65" actId="1037"/>
          <ac:spMkLst>
            <pc:docMk/>
            <pc:sldMk cId="415776945" sldId="372"/>
            <ac:spMk id="8" creationId="{B6E89FD9-46B4-4BB5-821E-F2AB5C7FA3FB}"/>
          </ac:spMkLst>
        </pc:spChg>
        <pc:spChg chg="del mod">
          <ac:chgData name="Reu Sarrosa Enerio" userId="1518e5b4-5a16-480e-95f7-58a90de6ff31" providerId="ADAL" clId="{80FB8636-8D86-45A7-9AA4-97F388D58994}" dt="2021-02-10T02:57:28.189" v="29" actId="478"/>
          <ac:spMkLst>
            <pc:docMk/>
            <pc:sldMk cId="415776945" sldId="372"/>
            <ac:spMk id="12" creationId="{887F72AF-50C5-4965-B411-BFD13886421D}"/>
          </ac:spMkLst>
        </pc:spChg>
        <pc:picChg chg="del">
          <ac:chgData name="Reu Sarrosa Enerio" userId="1518e5b4-5a16-480e-95f7-58a90de6ff31" providerId="ADAL" clId="{80FB8636-8D86-45A7-9AA4-97F388D58994}" dt="2021-02-10T02:57:24.586" v="28" actId="478"/>
          <ac:picMkLst>
            <pc:docMk/>
            <pc:sldMk cId="415776945" sldId="372"/>
            <ac:picMk id="4" creationId="{F9C4DE22-BC30-4F3C-B01B-BE6471DC1C88}"/>
          </ac:picMkLst>
        </pc:picChg>
        <pc:picChg chg="add mod">
          <ac:chgData name="Reu Sarrosa Enerio" userId="1518e5b4-5a16-480e-95f7-58a90de6ff31" providerId="ADAL" clId="{80FB8636-8D86-45A7-9AA4-97F388D58994}" dt="2021-02-10T02:57:48.511" v="54" actId="1076"/>
          <ac:picMkLst>
            <pc:docMk/>
            <pc:sldMk cId="415776945" sldId="372"/>
            <ac:picMk id="7" creationId="{899BE970-6F80-4BC8-8C76-114C4270500F}"/>
          </ac:picMkLst>
        </pc:picChg>
      </pc:sldChg>
      <pc:sldChg chg="addSp delSp modSp add mod ord modAnim">
        <pc:chgData name="Reu Sarrosa Enerio" userId="1518e5b4-5a16-480e-95f7-58a90de6ff31" providerId="ADAL" clId="{80FB8636-8D86-45A7-9AA4-97F388D58994}" dt="2021-02-10T13:31:00.438" v="214"/>
        <pc:sldMkLst>
          <pc:docMk/>
          <pc:sldMk cId="3790868407" sldId="373"/>
        </pc:sldMkLst>
        <pc:spChg chg="add del mod">
          <ac:chgData name="Reu Sarrosa Enerio" userId="1518e5b4-5a16-480e-95f7-58a90de6ff31" providerId="ADAL" clId="{80FB8636-8D86-45A7-9AA4-97F388D58994}" dt="2021-02-10T03:44:48.185" v="196" actId="478"/>
          <ac:spMkLst>
            <pc:docMk/>
            <pc:sldMk cId="3790868407" sldId="373"/>
            <ac:spMk id="3" creationId="{9629B289-F6ED-45C2-B31B-4F86EE6CF6D2}"/>
          </ac:spMkLst>
        </pc:spChg>
        <pc:spChg chg="del">
          <ac:chgData name="Reu Sarrosa Enerio" userId="1518e5b4-5a16-480e-95f7-58a90de6ff31" providerId="ADAL" clId="{80FB8636-8D86-45A7-9AA4-97F388D58994}" dt="2021-02-10T03:44:35.256" v="194" actId="478"/>
          <ac:spMkLst>
            <pc:docMk/>
            <pc:sldMk cId="3790868407" sldId="373"/>
            <ac:spMk id="8" creationId="{B6E89FD9-46B4-4BB5-821E-F2AB5C7FA3FB}"/>
          </ac:spMkLst>
        </pc:spChg>
        <pc:spChg chg="add mod">
          <ac:chgData name="Reu Sarrosa Enerio" userId="1518e5b4-5a16-480e-95f7-58a90de6ff31" providerId="ADAL" clId="{80FB8636-8D86-45A7-9AA4-97F388D58994}" dt="2021-02-10T03:44:44.162" v="195"/>
          <ac:spMkLst>
            <pc:docMk/>
            <pc:sldMk cId="3790868407" sldId="373"/>
            <ac:spMk id="9" creationId="{CD786B7C-9FB1-4304-A37D-AF20A24CECC4}"/>
          </ac:spMkLst>
        </pc:spChg>
        <pc:spChg chg="add mod">
          <ac:chgData name="Reu Sarrosa Enerio" userId="1518e5b4-5a16-480e-95f7-58a90de6ff31" providerId="ADAL" clId="{80FB8636-8D86-45A7-9AA4-97F388D58994}" dt="2021-02-10T03:45:25.248" v="202" actId="20577"/>
          <ac:spMkLst>
            <pc:docMk/>
            <pc:sldMk cId="3790868407" sldId="373"/>
            <ac:spMk id="10" creationId="{4BBE9926-01F6-43C6-970A-1FB2F7129679}"/>
          </ac:spMkLst>
        </pc:spChg>
        <pc:picChg chg="del">
          <ac:chgData name="Reu Sarrosa Enerio" userId="1518e5b4-5a16-480e-95f7-58a90de6ff31" providerId="ADAL" clId="{80FB8636-8D86-45A7-9AA4-97F388D58994}" dt="2021-02-10T03:44:32.127" v="193" actId="478"/>
          <ac:picMkLst>
            <pc:docMk/>
            <pc:sldMk cId="3790868407" sldId="373"/>
            <ac:picMk id="7" creationId="{899BE970-6F80-4BC8-8C76-114C4270500F}"/>
          </ac:picMkLst>
        </pc:picChg>
        <pc:picChg chg="add mod">
          <ac:chgData name="Reu Sarrosa Enerio" userId="1518e5b4-5a16-480e-95f7-58a90de6ff31" providerId="ADAL" clId="{80FB8636-8D86-45A7-9AA4-97F388D58994}" dt="2021-02-10T03:44:44.162" v="195"/>
          <ac:picMkLst>
            <pc:docMk/>
            <pc:sldMk cId="3790868407" sldId="373"/>
            <ac:picMk id="11" creationId="{B0AFECD3-F41D-40DE-AAAA-E829753504F2}"/>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656C8B0-6EFD-4803-BB89-4C185ABE1955}" type="datetimeFigureOut">
              <a:rPr lang="en-US" smtClean="0"/>
              <a:t>3/25/2021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4D5920F-8A1C-4EFF-932E-E7DAD227D677}" type="slidenum">
              <a:rPr lang="en-US" smtClean="0"/>
              <a:t>‹#›</a:t>
            </a:fld>
            <a:endParaRPr lang="en-US"/>
          </a:p>
        </p:txBody>
      </p:sp>
    </p:spTree>
    <p:extLst>
      <p:ext uri="{BB962C8B-B14F-4D97-AF65-F5344CB8AC3E}">
        <p14:creationId xmlns:p14="http://schemas.microsoft.com/office/powerpoint/2010/main" val="13970462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83979E7-7639-470C-A544-3E6A6D80AD97}" type="slidenum">
              <a:rPr lang="en-US" smtClean="0"/>
              <a:pPr/>
              <a:t>6</a:t>
            </a:fld>
            <a:endParaRPr lang="en-US"/>
          </a:p>
        </p:txBody>
      </p:sp>
    </p:spTree>
    <p:extLst>
      <p:ext uri="{BB962C8B-B14F-4D97-AF65-F5344CB8AC3E}">
        <p14:creationId xmlns:p14="http://schemas.microsoft.com/office/powerpoint/2010/main" val="18568134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83979E7-7639-470C-A544-3E6A6D80AD97}" type="slidenum">
              <a:rPr lang="en-US" smtClean="0"/>
              <a:pPr/>
              <a:t>7</a:t>
            </a:fld>
            <a:endParaRPr lang="en-US"/>
          </a:p>
        </p:txBody>
      </p:sp>
    </p:spTree>
    <p:extLst>
      <p:ext uri="{BB962C8B-B14F-4D97-AF65-F5344CB8AC3E}">
        <p14:creationId xmlns:p14="http://schemas.microsoft.com/office/powerpoint/2010/main" val="6950752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83979E7-7639-470C-A544-3E6A6D80AD97}" type="slidenum">
              <a:rPr lang="en-US" smtClean="0"/>
              <a:pPr/>
              <a:t>8</a:t>
            </a:fld>
            <a:endParaRPr lang="en-US"/>
          </a:p>
        </p:txBody>
      </p:sp>
    </p:spTree>
    <p:extLst>
      <p:ext uri="{BB962C8B-B14F-4D97-AF65-F5344CB8AC3E}">
        <p14:creationId xmlns:p14="http://schemas.microsoft.com/office/powerpoint/2010/main" val="8349772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83979E7-7639-470C-A544-3E6A6D80AD97}" type="slidenum">
              <a:rPr lang="en-US" smtClean="0"/>
              <a:pPr/>
              <a:t>9</a:t>
            </a:fld>
            <a:endParaRPr lang="en-US"/>
          </a:p>
        </p:txBody>
      </p:sp>
    </p:spTree>
    <p:extLst>
      <p:ext uri="{BB962C8B-B14F-4D97-AF65-F5344CB8AC3E}">
        <p14:creationId xmlns:p14="http://schemas.microsoft.com/office/powerpoint/2010/main" val="100206693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7AF829-989F-4399-8251-9BEB92FB6984}"/>
              </a:ext>
            </a:extLst>
          </p:cNvPr>
          <p:cNvSpPr>
            <a:spLocks noGrp="1"/>
          </p:cNvSpPr>
          <p:nvPr>
            <p:ph type="ctrTitle"/>
          </p:nvPr>
        </p:nvSpPr>
        <p:spPr>
          <a:xfrm>
            <a:off x="2795016" y="2313432"/>
            <a:ext cx="9144000" cy="1196531"/>
          </a:xfrm>
        </p:spPr>
        <p:txBody>
          <a:bodyPr anchor="b">
            <a:normAutofit/>
          </a:bodyPr>
          <a:lstStyle>
            <a:lvl1pPr algn="l">
              <a:defRPr sz="5199">
                <a:solidFill>
                  <a:srgbClr val="393E4F"/>
                </a:solidFill>
                <a:latin typeface="Calibri" panose="020F0502020204030204" pitchFamily="34" charset="0"/>
              </a:defRPr>
            </a:lvl1pPr>
          </a:lstStyle>
          <a:p>
            <a:r>
              <a:rPr lang="en-US" dirty="0"/>
              <a:t>Click to edit Master title style</a:t>
            </a:r>
          </a:p>
        </p:txBody>
      </p:sp>
      <p:sp>
        <p:nvSpPr>
          <p:cNvPr id="3" name="Subtitle 2">
            <a:extLst>
              <a:ext uri="{FF2B5EF4-FFF2-40B4-BE49-F238E27FC236}">
                <a16:creationId xmlns:a16="http://schemas.microsoft.com/office/drawing/2014/main" id="{06015091-A167-49A6-A9BA-E4E86322CADD}"/>
              </a:ext>
            </a:extLst>
          </p:cNvPr>
          <p:cNvSpPr>
            <a:spLocks noGrp="1"/>
          </p:cNvSpPr>
          <p:nvPr>
            <p:ph type="subTitle" idx="1"/>
          </p:nvPr>
        </p:nvSpPr>
        <p:spPr>
          <a:xfrm>
            <a:off x="2795016" y="3602039"/>
            <a:ext cx="9144000" cy="944347"/>
          </a:xfrm>
        </p:spPr>
        <p:txBody>
          <a:bodyPr/>
          <a:lstStyle>
            <a:lvl1pPr marL="0" indent="0" algn="l">
              <a:buNone/>
              <a:defRPr sz="2899">
                <a:solidFill>
                  <a:schemeClr val="bg2"/>
                </a:solidFill>
                <a:latin typeface="Calibri" panose="020F0502020204030204" pitchFamily="34" charset="0"/>
              </a:defRPr>
            </a:lvl1pPr>
            <a:lvl2pPr marL="544142" indent="0" algn="ctr">
              <a:buNone/>
              <a:defRPr sz="2400"/>
            </a:lvl2pPr>
            <a:lvl3pPr marL="1088284" indent="0" algn="ctr">
              <a:buNone/>
              <a:defRPr sz="2100"/>
            </a:lvl3pPr>
            <a:lvl4pPr marL="1632426" indent="0" algn="ctr">
              <a:buNone/>
              <a:defRPr sz="1900"/>
            </a:lvl4pPr>
            <a:lvl5pPr marL="2176569" indent="0" algn="ctr">
              <a:buNone/>
              <a:defRPr sz="1900"/>
            </a:lvl5pPr>
            <a:lvl6pPr marL="2720710" indent="0" algn="ctr">
              <a:buNone/>
              <a:defRPr sz="1900"/>
            </a:lvl6pPr>
            <a:lvl7pPr marL="3264852" indent="0" algn="ctr">
              <a:buNone/>
              <a:defRPr sz="1900"/>
            </a:lvl7pPr>
            <a:lvl8pPr marL="3808994" indent="0" algn="ctr">
              <a:buNone/>
              <a:defRPr sz="1900"/>
            </a:lvl8pPr>
            <a:lvl9pPr marL="4353136" indent="0" algn="ctr">
              <a:buNone/>
              <a:defRPr sz="1900"/>
            </a:lvl9pPr>
          </a:lstStyle>
          <a:p>
            <a:r>
              <a:rPr lang="en-US" dirty="0"/>
              <a:t>Click to edit Master subtitle style</a:t>
            </a:r>
          </a:p>
        </p:txBody>
      </p:sp>
      <p:sp>
        <p:nvSpPr>
          <p:cNvPr id="4" name="Date Placeholder 3">
            <a:extLst>
              <a:ext uri="{FF2B5EF4-FFF2-40B4-BE49-F238E27FC236}">
                <a16:creationId xmlns:a16="http://schemas.microsoft.com/office/drawing/2014/main" id="{A9BBD507-DD8C-4285-9845-27F7D1750F27}"/>
              </a:ext>
            </a:extLst>
          </p:cNvPr>
          <p:cNvSpPr>
            <a:spLocks noGrp="1"/>
          </p:cNvSpPr>
          <p:nvPr>
            <p:ph type="dt" sz="half" idx="10"/>
          </p:nvPr>
        </p:nvSpPr>
        <p:spPr/>
        <p:txBody>
          <a:bodyPr/>
          <a:lstStyle/>
          <a:p>
            <a:fld id="{663368FE-A494-41E0-99B8-F16907E032F2}" type="datetimeFigureOut">
              <a:rPr lang="en-US" smtClean="0"/>
              <a:pPr/>
              <a:t>3/25/2021</a:t>
            </a:fld>
            <a:endParaRPr lang="en-US"/>
          </a:p>
        </p:txBody>
      </p:sp>
      <p:sp>
        <p:nvSpPr>
          <p:cNvPr id="5" name="Footer Placeholder 4">
            <a:extLst>
              <a:ext uri="{FF2B5EF4-FFF2-40B4-BE49-F238E27FC236}">
                <a16:creationId xmlns:a16="http://schemas.microsoft.com/office/drawing/2014/main" id="{53DCF24B-E51A-4A57-BEBF-A3C05F1530A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9939AF2-CEFC-4182-B08D-E34200392D8F}"/>
              </a:ext>
            </a:extLst>
          </p:cNvPr>
          <p:cNvSpPr>
            <a:spLocks noGrp="1"/>
          </p:cNvSpPr>
          <p:nvPr>
            <p:ph type="sldNum" sz="quarter" idx="12"/>
          </p:nvPr>
        </p:nvSpPr>
        <p:spPr/>
        <p:txBody>
          <a:bodyPr/>
          <a:lstStyle/>
          <a:p>
            <a:fld id="{11A8FB07-E2D2-47E6-B7D0-08BED7BA7B45}" type="slidenum">
              <a:rPr lang="en-US" smtClean="0"/>
              <a:pPr/>
              <a:t>‹#›</a:t>
            </a:fld>
            <a:endParaRPr lang="en-US"/>
          </a:p>
        </p:txBody>
      </p:sp>
      <p:grpSp>
        <p:nvGrpSpPr>
          <p:cNvPr id="7" name="Group 6">
            <a:extLst>
              <a:ext uri="{FF2B5EF4-FFF2-40B4-BE49-F238E27FC236}">
                <a16:creationId xmlns:a16="http://schemas.microsoft.com/office/drawing/2014/main" id="{208BAAD3-22FA-4468-A9D0-87C9AD15E8EF}"/>
              </a:ext>
            </a:extLst>
          </p:cNvPr>
          <p:cNvGrpSpPr/>
          <p:nvPr/>
        </p:nvGrpSpPr>
        <p:grpSpPr>
          <a:xfrm>
            <a:off x="0" y="4691464"/>
            <a:ext cx="8532347" cy="2175083"/>
            <a:chOff x="-2157732" y="4682916"/>
            <a:chExt cx="9325985" cy="2175083"/>
          </a:xfrm>
        </p:grpSpPr>
        <p:sp>
          <p:nvSpPr>
            <p:cNvPr id="8" name="Rectangle 7">
              <a:extLst>
                <a:ext uri="{FF2B5EF4-FFF2-40B4-BE49-F238E27FC236}">
                  <a16:creationId xmlns:a16="http://schemas.microsoft.com/office/drawing/2014/main" id="{3CF00B71-A0FF-4709-B683-3005E2E96FA6}"/>
                </a:ext>
              </a:extLst>
            </p:cNvPr>
            <p:cNvSpPr/>
            <p:nvPr/>
          </p:nvSpPr>
          <p:spPr>
            <a:xfrm>
              <a:off x="-2157732" y="4682918"/>
              <a:ext cx="8253731" cy="217508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9" name="Isosceles Triangle 8">
              <a:extLst>
                <a:ext uri="{FF2B5EF4-FFF2-40B4-BE49-F238E27FC236}">
                  <a16:creationId xmlns:a16="http://schemas.microsoft.com/office/drawing/2014/main" id="{EE7FEEE6-3025-42BE-B8EF-8480A82EBB30}"/>
                </a:ext>
              </a:extLst>
            </p:cNvPr>
            <p:cNvSpPr/>
            <p:nvPr/>
          </p:nvSpPr>
          <p:spPr>
            <a:xfrm rot="10800000">
              <a:off x="6095998" y="4682916"/>
              <a:ext cx="1072255" cy="2175083"/>
            </a:xfrm>
            <a:prstGeom prst="triangle">
              <a:avLst>
                <a:gd name="adj" fmla="val 10000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grpSp>
      <p:grpSp>
        <p:nvGrpSpPr>
          <p:cNvPr id="10" name="Group 17">
            <a:extLst>
              <a:ext uri="{FF2B5EF4-FFF2-40B4-BE49-F238E27FC236}">
                <a16:creationId xmlns:a16="http://schemas.microsoft.com/office/drawing/2014/main" id="{BE5B093F-8D86-4E8C-B602-4DB5C340050A}"/>
              </a:ext>
            </a:extLst>
          </p:cNvPr>
          <p:cNvGrpSpPr/>
          <p:nvPr/>
        </p:nvGrpSpPr>
        <p:grpSpPr>
          <a:xfrm rot="10800000">
            <a:off x="7723579" y="4691456"/>
            <a:ext cx="4468423" cy="2175082"/>
            <a:chOff x="2111483" y="4682920"/>
            <a:chExt cx="5105356" cy="2175082"/>
          </a:xfrm>
          <a:solidFill>
            <a:srgbClr val="595959"/>
          </a:solidFill>
        </p:grpSpPr>
        <p:sp>
          <p:nvSpPr>
            <p:cNvPr id="19" name="Rectangle 18">
              <a:extLst>
                <a:ext uri="{FF2B5EF4-FFF2-40B4-BE49-F238E27FC236}">
                  <a16:creationId xmlns:a16="http://schemas.microsoft.com/office/drawing/2014/main" id="{F761634D-49C0-4DB7-8339-652BE5B05F8A}"/>
                </a:ext>
              </a:extLst>
            </p:cNvPr>
            <p:cNvSpPr/>
            <p:nvPr/>
          </p:nvSpPr>
          <p:spPr>
            <a:xfrm>
              <a:off x="2111483" y="4682921"/>
              <a:ext cx="3984518" cy="2175081"/>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20" name="Isosceles Triangle 19">
              <a:extLst>
                <a:ext uri="{FF2B5EF4-FFF2-40B4-BE49-F238E27FC236}">
                  <a16:creationId xmlns:a16="http://schemas.microsoft.com/office/drawing/2014/main" id="{D42F5C7D-7F41-48BA-A9E3-923F1B508A4F}"/>
                </a:ext>
              </a:extLst>
            </p:cNvPr>
            <p:cNvSpPr/>
            <p:nvPr/>
          </p:nvSpPr>
          <p:spPr>
            <a:xfrm rot="10800000">
              <a:off x="6095998" y="4682920"/>
              <a:ext cx="1120841" cy="2175079"/>
            </a:xfrm>
            <a:prstGeom prst="triangle">
              <a:avLst>
                <a:gd name="adj" fmla="val 1000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grpSp>
        <p:nvGrpSpPr>
          <p:cNvPr id="11" name="Group 20">
            <a:extLst>
              <a:ext uri="{FF2B5EF4-FFF2-40B4-BE49-F238E27FC236}">
                <a16:creationId xmlns:a16="http://schemas.microsoft.com/office/drawing/2014/main" id="{81A7F480-34AC-4EC4-9A1F-6A4932CE2475}"/>
              </a:ext>
            </a:extLst>
          </p:cNvPr>
          <p:cNvGrpSpPr/>
          <p:nvPr/>
        </p:nvGrpSpPr>
        <p:grpSpPr>
          <a:xfrm>
            <a:off x="0" y="2"/>
            <a:ext cx="5570415" cy="2175083"/>
            <a:chOff x="1079705" y="4682916"/>
            <a:chExt cx="6088548" cy="2175083"/>
          </a:xfrm>
          <a:solidFill>
            <a:srgbClr val="393E4F"/>
          </a:solidFill>
        </p:grpSpPr>
        <p:sp>
          <p:nvSpPr>
            <p:cNvPr id="22" name="Rectangle 21">
              <a:extLst>
                <a:ext uri="{FF2B5EF4-FFF2-40B4-BE49-F238E27FC236}">
                  <a16:creationId xmlns:a16="http://schemas.microsoft.com/office/drawing/2014/main" id="{CD6B68A9-A10F-455D-BF59-19B49B141594}"/>
                </a:ext>
              </a:extLst>
            </p:cNvPr>
            <p:cNvSpPr/>
            <p:nvPr/>
          </p:nvSpPr>
          <p:spPr>
            <a:xfrm>
              <a:off x="1079705" y="4682918"/>
              <a:ext cx="5016294" cy="2175081"/>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23" name="Isosceles Triangle 22">
              <a:extLst>
                <a:ext uri="{FF2B5EF4-FFF2-40B4-BE49-F238E27FC236}">
                  <a16:creationId xmlns:a16="http://schemas.microsoft.com/office/drawing/2014/main" id="{5F3C77A6-0CAA-4243-9EF6-34A1FC2B2115}"/>
                </a:ext>
              </a:extLst>
            </p:cNvPr>
            <p:cNvSpPr/>
            <p:nvPr/>
          </p:nvSpPr>
          <p:spPr>
            <a:xfrm rot="10800000">
              <a:off x="6095998" y="4682916"/>
              <a:ext cx="1072255" cy="2175083"/>
            </a:xfrm>
            <a:prstGeom prst="triangle">
              <a:avLst>
                <a:gd name="adj" fmla="val 1000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grpSp>
      <p:grpSp>
        <p:nvGrpSpPr>
          <p:cNvPr id="12" name="Group 23">
            <a:extLst>
              <a:ext uri="{FF2B5EF4-FFF2-40B4-BE49-F238E27FC236}">
                <a16:creationId xmlns:a16="http://schemas.microsoft.com/office/drawing/2014/main" id="{50B6E7F7-173B-4F2B-99CC-2666FFB5F7DD}"/>
              </a:ext>
            </a:extLst>
          </p:cNvPr>
          <p:cNvGrpSpPr/>
          <p:nvPr/>
        </p:nvGrpSpPr>
        <p:grpSpPr>
          <a:xfrm rot="10800000">
            <a:off x="4761648" y="-6"/>
            <a:ext cx="7430353" cy="2175082"/>
            <a:chOff x="-1272644" y="4682920"/>
            <a:chExt cx="8489483" cy="2175082"/>
          </a:xfrm>
          <a:solidFill>
            <a:srgbClr val="595959"/>
          </a:solidFill>
        </p:grpSpPr>
        <p:sp>
          <p:nvSpPr>
            <p:cNvPr id="25" name="Rectangle 24">
              <a:extLst>
                <a:ext uri="{FF2B5EF4-FFF2-40B4-BE49-F238E27FC236}">
                  <a16:creationId xmlns:a16="http://schemas.microsoft.com/office/drawing/2014/main" id="{E0012A70-82D6-4D9A-BE96-B01BE8A49812}"/>
                </a:ext>
              </a:extLst>
            </p:cNvPr>
            <p:cNvSpPr/>
            <p:nvPr/>
          </p:nvSpPr>
          <p:spPr>
            <a:xfrm>
              <a:off x="-1272644" y="4682921"/>
              <a:ext cx="7368647" cy="2175081"/>
            </a:xfrm>
            <a:prstGeom prst="rect">
              <a:avLst/>
            </a:prstGeom>
            <a:solidFill>
              <a:srgbClr val="CCCC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26" name="Isosceles Triangle 25">
              <a:extLst>
                <a:ext uri="{FF2B5EF4-FFF2-40B4-BE49-F238E27FC236}">
                  <a16:creationId xmlns:a16="http://schemas.microsoft.com/office/drawing/2014/main" id="{3F844A98-6A2A-4D0E-8495-AD28012B26EC}"/>
                </a:ext>
              </a:extLst>
            </p:cNvPr>
            <p:cNvSpPr/>
            <p:nvPr/>
          </p:nvSpPr>
          <p:spPr>
            <a:xfrm rot="10800000">
              <a:off x="6095998" y="4682920"/>
              <a:ext cx="1120841" cy="2175079"/>
            </a:xfrm>
            <a:prstGeom prst="triangle">
              <a:avLst>
                <a:gd name="adj" fmla="val 100000"/>
              </a:avLst>
            </a:prstGeom>
            <a:solidFill>
              <a:srgbClr val="CCCC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pic>
        <p:nvPicPr>
          <p:cNvPr id="33" name="Picture 32">
            <a:extLst>
              <a:ext uri="{FF2B5EF4-FFF2-40B4-BE49-F238E27FC236}">
                <a16:creationId xmlns:a16="http://schemas.microsoft.com/office/drawing/2014/main" id="{B538CBD0-445D-4E30-87C3-A3326E1040DE}"/>
              </a:ext>
            </a:extLst>
          </p:cNvPr>
          <p:cNvPicPr>
            <a:picLocks noChangeAspect="1"/>
          </p:cNvPicPr>
          <p:nvPr/>
        </p:nvPicPr>
        <p:blipFill>
          <a:blip r:embed="rId2" cstate="print"/>
          <a:stretch>
            <a:fillRect/>
          </a:stretch>
        </p:blipFill>
        <p:spPr>
          <a:xfrm>
            <a:off x="765049" y="2570614"/>
            <a:ext cx="1713124" cy="1725318"/>
          </a:xfrm>
          <a:prstGeom prst="rect">
            <a:avLst/>
          </a:prstGeom>
        </p:spPr>
      </p:pic>
    </p:spTree>
    <p:extLst>
      <p:ext uri="{BB962C8B-B14F-4D97-AF65-F5344CB8AC3E}">
        <p14:creationId xmlns:p14="http://schemas.microsoft.com/office/powerpoint/2010/main" val="27550877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F87E03-FD5D-4167-8AF1-B37DEC098DD9}"/>
              </a:ext>
            </a:extLst>
          </p:cNvPr>
          <p:cNvSpPr>
            <a:spLocks noGrp="1"/>
          </p:cNvSpPr>
          <p:nvPr>
            <p:ph type="title"/>
          </p:nvPr>
        </p:nvSpPr>
        <p:spPr>
          <a:xfrm>
            <a:off x="839789" y="457201"/>
            <a:ext cx="3932237" cy="1600200"/>
          </a:xfrm>
        </p:spPr>
        <p:txBody>
          <a:bodyPr anchor="b"/>
          <a:lstStyle>
            <a:lvl1pPr>
              <a:defRPr sz="3799"/>
            </a:lvl1pPr>
          </a:lstStyle>
          <a:p>
            <a:r>
              <a:rPr lang="en-US"/>
              <a:t>Click to edit Master title style</a:t>
            </a:r>
          </a:p>
        </p:txBody>
      </p:sp>
      <p:sp>
        <p:nvSpPr>
          <p:cNvPr id="3" name="Content Placeholder 2">
            <a:extLst>
              <a:ext uri="{FF2B5EF4-FFF2-40B4-BE49-F238E27FC236}">
                <a16:creationId xmlns:a16="http://schemas.microsoft.com/office/drawing/2014/main" id="{5E3B8589-809A-46FB-BDC1-3C4B05B5D190}"/>
              </a:ext>
            </a:extLst>
          </p:cNvPr>
          <p:cNvSpPr>
            <a:spLocks noGrp="1"/>
          </p:cNvSpPr>
          <p:nvPr>
            <p:ph idx="1"/>
          </p:nvPr>
        </p:nvSpPr>
        <p:spPr>
          <a:xfrm>
            <a:off x="5183188" y="987426"/>
            <a:ext cx="6172200" cy="4160209"/>
          </a:xfrm>
        </p:spPr>
        <p:txBody>
          <a:bodyPr/>
          <a:lstStyle>
            <a:lvl1pPr>
              <a:defRPr sz="3799"/>
            </a:lvl1pPr>
            <a:lvl2pPr>
              <a:defRPr sz="3299"/>
            </a:lvl2pPr>
            <a:lvl3pPr>
              <a:defRPr sz="2899"/>
            </a:lvl3pPr>
            <a:lvl4pPr>
              <a:defRPr sz="2400"/>
            </a:lvl4pPr>
            <a:lvl5pPr>
              <a:defRPr sz="2400"/>
            </a:lvl5pPr>
            <a:lvl6pPr>
              <a:defRPr sz="2400"/>
            </a:lvl6pPr>
            <a:lvl7pPr>
              <a:defRPr sz="2400"/>
            </a:lvl7pPr>
            <a:lvl8pPr>
              <a:defRPr sz="2400"/>
            </a:lvl8pPr>
            <a:lvl9pPr>
              <a:defRPr sz="2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5E33804-81D9-4DE3-B838-8538F9CC9456}"/>
              </a:ext>
            </a:extLst>
          </p:cNvPr>
          <p:cNvSpPr>
            <a:spLocks noGrp="1"/>
          </p:cNvSpPr>
          <p:nvPr>
            <p:ph type="body" sz="half" idx="2"/>
          </p:nvPr>
        </p:nvSpPr>
        <p:spPr>
          <a:xfrm>
            <a:off x="839789" y="2157274"/>
            <a:ext cx="3932237" cy="2990360"/>
          </a:xfrm>
        </p:spPr>
        <p:txBody>
          <a:bodyPr/>
          <a:lstStyle>
            <a:lvl1pPr marL="0" indent="0">
              <a:buNone/>
              <a:defRPr sz="1900"/>
            </a:lvl1pPr>
            <a:lvl2pPr marL="544142" indent="0">
              <a:buNone/>
              <a:defRPr sz="1700"/>
            </a:lvl2pPr>
            <a:lvl3pPr marL="1088284" indent="0">
              <a:buNone/>
              <a:defRPr sz="1400"/>
            </a:lvl3pPr>
            <a:lvl4pPr marL="1632426" indent="0">
              <a:buNone/>
              <a:defRPr sz="1200"/>
            </a:lvl4pPr>
            <a:lvl5pPr marL="2176569" indent="0">
              <a:buNone/>
              <a:defRPr sz="1200"/>
            </a:lvl5pPr>
            <a:lvl6pPr marL="2720710" indent="0">
              <a:buNone/>
              <a:defRPr sz="1200"/>
            </a:lvl6pPr>
            <a:lvl7pPr marL="3264852" indent="0">
              <a:buNone/>
              <a:defRPr sz="1200"/>
            </a:lvl7pPr>
            <a:lvl8pPr marL="3808994" indent="0">
              <a:buNone/>
              <a:defRPr sz="1200"/>
            </a:lvl8pPr>
            <a:lvl9pPr marL="4353136" indent="0">
              <a:buNone/>
              <a:defRPr sz="1200"/>
            </a:lvl9pPr>
          </a:lstStyle>
          <a:p>
            <a:pPr lvl="0"/>
            <a:r>
              <a:rPr lang="en-US"/>
              <a:t>Click to edit Master text styles</a:t>
            </a:r>
          </a:p>
        </p:txBody>
      </p:sp>
      <p:sp>
        <p:nvSpPr>
          <p:cNvPr id="5" name="Date Placeholder 4">
            <a:extLst>
              <a:ext uri="{FF2B5EF4-FFF2-40B4-BE49-F238E27FC236}">
                <a16:creationId xmlns:a16="http://schemas.microsoft.com/office/drawing/2014/main" id="{9706C5AF-5682-4281-BFDD-7B45056BB2CA}"/>
              </a:ext>
            </a:extLst>
          </p:cNvPr>
          <p:cNvSpPr>
            <a:spLocks noGrp="1"/>
          </p:cNvSpPr>
          <p:nvPr>
            <p:ph type="dt" sz="half" idx="10"/>
          </p:nvPr>
        </p:nvSpPr>
        <p:spPr/>
        <p:txBody>
          <a:bodyPr/>
          <a:lstStyle/>
          <a:p>
            <a:fld id="{663368FE-A494-41E0-99B8-F16907E032F2}" type="datetimeFigureOut">
              <a:rPr lang="en-US" smtClean="0"/>
              <a:pPr/>
              <a:t>3/25/2021</a:t>
            </a:fld>
            <a:endParaRPr lang="en-US"/>
          </a:p>
        </p:txBody>
      </p:sp>
      <p:sp>
        <p:nvSpPr>
          <p:cNvPr id="6" name="Footer Placeholder 5">
            <a:extLst>
              <a:ext uri="{FF2B5EF4-FFF2-40B4-BE49-F238E27FC236}">
                <a16:creationId xmlns:a16="http://schemas.microsoft.com/office/drawing/2014/main" id="{718DC646-A26E-4EDD-BE27-F08EFA7C272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FD00985-38E4-4912-8334-0BE73FA505BD}"/>
              </a:ext>
            </a:extLst>
          </p:cNvPr>
          <p:cNvSpPr>
            <a:spLocks noGrp="1"/>
          </p:cNvSpPr>
          <p:nvPr>
            <p:ph type="sldNum" sz="quarter" idx="12"/>
          </p:nvPr>
        </p:nvSpPr>
        <p:spPr/>
        <p:txBody>
          <a:bodyPr/>
          <a:lstStyle/>
          <a:p>
            <a:fld id="{11A8FB07-E2D2-47E6-B7D0-08BED7BA7B45}" type="slidenum">
              <a:rPr lang="en-US" smtClean="0"/>
              <a:pPr/>
              <a:t>‹#›</a:t>
            </a:fld>
            <a:endParaRPr lang="en-US"/>
          </a:p>
        </p:txBody>
      </p:sp>
      <p:grpSp>
        <p:nvGrpSpPr>
          <p:cNvPr id="8" name="Group 7">
            <a:extLst>
              <a:ext uri="{FF2B5EF4-FFF2-40B4-BE49-F238E27FC236}">
                <a16:creationId xmlns:a16="http://schemas.microsoft.com/office/drawing/2014/main" id="{769F39BE-2303-4F42-A91C-1A51C00F099F}"/>
              </a:ext>
            </a:extLst>
          </p:cNvPr>
          <p:cNvGrpSpPr/>
          <p:nvPr/>
        </p:nvGrpSpPr>
        <p:grpSpPr>
          <a:xfrm>
            <a:off x="-12699" y="5357812"/>
            <a:ext cx="7372579" cy="1500189"/>
            <a:chOff x="-7681761" y="4682916"/>
            <a:chExt cx="14850014" cy="2175083"/>
          </a:xfrm>
          <a:solidFill>
            <a:schemeClr val="bg2"/>
          </a:solidFill>
        </p:grpSpPr>
        <p:sp>
          <p:nvSpPr>
            <p:cNvPr id="9" name="Rectangle 8">
              <a:extLst>
                <a:ext uri="{FF2B5EF4-FFF2-40B4-BE49-F238E27FC236}">
                  <a16:creationId xmlns:a16="http://schemas.microsoft.com/office/drawing/2014/main" id="{233861D2-3D62-48BF-BDA6-B27CFC6ABF9A}"/>
                </a:ext>
              </a:extLst>
            </p:cNvPr>
            <p:cNvSpPr/>
            <p:nvPr/>
          </p:nvSpPr>
          <p:spPr>
            <a:xfrm>
              <a:off x="-7681761" y="4682918"/>
              <a:ext cx="13777761" cy="2175081"/>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0" name="Isosceles Triangle 9">
              <a:extLst>
                <a:ext uri="{FF2B5EF4-FFF2-40B4-BE49-F238E27FC236}">
                  <a16:creationId xmlns:a16="http://schemas.microsoft.com/office/drawing/2014/main" id="{3A34B0C0-E30A-4491-915F-8E1585F00B8D}"/>
                </a:ext>
              </a:extLst>
            </p:cNvPr>
            <p:cNvSpPr/>
            <p:nvPr/>
          </p:nvSpPr>
          <p:spPr>
            <a:xfrm rot="10800000">
              <a:off x="6095998" y="4682916"/>
              <a:ext cx="1072255" cy="2175083"/>
            </a:xfrm>
            <a:prstGeom prst="triangle">
              <a:avLst>
                <a:gd name="adj" fmla="val 1000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grpSp>
      <p:grpSp>
        <p:nvGrpSpPr>
          <p:cNvPr id="11" name="Group 10">
            <a:extLst>
              <a:ext uri="{FF2B5EF4-FFF2-40B4-BE49-F238E27FC236}">
                <a16:creationId xmlns:a16="http://schemas.microsoft.com/office/drawing/2014/main" id="{4D93E6C6-F4EC-4C68-BF89-A2A734681724}"/>
              </a:ext>
            </a:extLst>
          </p:cNvPr>
          <p:cNvGrpSpPr/>
          <p:nvPr/>
        </p:nvGrpSpPr>
        <p:grpSpPr>
          <a:xfrm rot="10800000">
            <a:off x="6979338" y="5357802"/>
            <a:ext cx="5212663" cy="1500188"/>
            <a:chOff x="-3758363" y="4682920"/>
            <a:chExt cx="10975202" cy="2175082"/>
          </a:xfrm>
          <a:solidFill>
            <a:srgbClr val="393E4F"/>
          </a:solidFill>
        </p:grpSpPr>
        <p:sp>
          <p:nvSpPr>
            <p:cNvPr id="12" name="Rectangle 11">
              <a:extLst>
                <a:ext uri="{FF2B5EF4-FFF2-40B4-BE49-F238E27FC236}">
                  <a16:creationId xmlns:a16="http://schemas.microsoft.com/office/drawing/2014/main" id="{7FB08654-3736-441A-B1CE-44D17454B4E5}"/>
                </a:ext>
              </a:extLst>
            </p:cNvPr>
            <p:cNvSpPr/>
            <p:nvPr/>
          </p:nvSpPr>
          <p:spPr>
            <a:xfrm>
              <a:off x="-3758363" y="4682922"/>
              <a:ext cx="9854366" cy="217508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3" name="Isosceles Triangle 12">
              <a:extLst>
                <a:ext uri="{FF2B5EF4-FFF2-40B4-BE49-F238E27FC236}">
                  <a16:creationId xmlns:a16="http://schemas.microsoft.com/office/drawing/2014/main" id="{5DF784E8-2E31-4BFE-9329-C5FF40809ED4}"/>
                </a:ext>
              </a:extLst>
            </p:cNvPr>
            <p:cNvSpPr/>
            <p:nvPr/>
          </p:nvSpPr>
          <p:spPr>
            <a:xfrm rot="10800000">
              <a:off x="6095998" y="4682920"/>
              <a:ext cx="1120841" cy="2175079"/>
            </a:xfrm>
            <a:prstGeom prst="triangle">
              <a:avLst>
                <a:gd name="adj" fmla="val 1000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pic>
        <p:nvPicPr>
          <p:cNvPr id="14" name="Picture 13" descr="A picture containing object&#10;&#10;Description automatically generated">
            <a:extLst>
              <a:ext uri="{FF2B5EF4-FFF2-40B4-BE49-F238E27FC236}">
                <a16:creationId xmlns:a16="http://schemas.microsoft.com/office/drawing/2014/main" id="{0325AB9D-6CCE-48F6-808C-FE2439FAD91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44019" y="5899367"/>
            <a:ext cx="3340623" cy="611943"/>
          </a:xfrm>
          <a:prstGeom prst="rect">
            <a:avLst/>
          </a:prstGeom>
        </p:spPr>
      </p:pic>
    </p:spTree>
    <p:extLst>
      <p:ext uri="{BB962C8B-B14F-4D97-AF65-F5344CB8AC3E}">
        <p14:creationId xmlns:p14="http://schemas.microsoft.com/office/powerpoint/2010/main" val="4459478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F1F719-90C9-4F1D-AE08-0BF1AA397569}"/>
              </a:ext>
            </a:extLst>
          </p:cNvPr>
          <p:cNvSpPr>
            <a:spLocks noGrp="1"/>
          </p:cNvSpPr>
          <p:nvPr>
            <p:ph type="title"/>
          </p:nvPr>
        </p:nvSpPr>
        <p:spPr>
          <a:xfrm>
            <a:off x="839789" y="457201"/>
            <a:ext cx="3932237" cy="1600200"/>
          </a:xfrm>
        </p:spPr>
        <p:txBody>
          <a:bodyPr anchor="b"/>
          <a:lstStyle>
            <a:lvl1pPr>
              <a:defRPr sz="3799"/>
            </a:lvl1pPr>
          </a:lstStyle>
          <a:p>
            <a:r>
              <a:rPr lang="en-US"/>
              <a:t>Click to edit Master title style</a:t>
            </a:r>
          </a:p>
        </p:txBody>
      </p:sp>
      <p:sp>
        <p:nvSpPr>
          <p:cNvPr id="3" name="Picture Placeholder 2">
            <a:extLst>
              <a:ext uri="{FF2B5EF4-FFF2-40B4-BE49-F238E27FC236}">
                <a16:creationId xmlns:a16="http://schemas.microsoft.com/office/drawing/2014/main" id="{568A58DF-C932-428D-B6BC-DC4B80B04F3D}"/>
              </a:ext>
            </a:extLst>
          </p:cNvPr>
          <p:cNvSpPr>
            <a:spLocks noGrp="1"/>
          </p:cNvSpPr>
          <p:nvPr>
            <p:ph type="pic" idx="1"/>
          </p:nvPr>
        </p:nvSpPr>
        <p:spPr>
          <a:xfrm>
            <a:off x="5183188" y="987426"/>
            <a:ext cx="6172200" cy="4160209"/>
          </a:xfrm>
        </p:spPr>
        <p:txBody>
          <a:bodyPr/>
          <a:lstStyle>
            <a:lvl1pPr marL="0" indent="0">
              <a:buNone/>
              <a:defRPr sz="3799"/>
            </a:lvl1pPr>
            <a:lvl2pPr marL="544142" indent="0">
              <a:buNone/>
              <a:defRPr sz="3299"/>
            </a:lvl2pPr>
            <a:lvl3pPr marL="1088284" indent="0">
              <a:buNone/>
              <a:defRPr sz="2899"/>
            </a:lvl3pPr>
            <a:lvl4pPr marL="1632426" indent="0">
              <a:buNone/>
              <a:defRPr sz="2400"/>
            </a:lvl4pPr>
            <a:lvl5pPr marL="2176569" indent="0">
              <a:buNone/>
              <a:defRPr sz="2400"/>
            </a:lvl5pPr>
            <a:lvl6pPr marL="2720710" indent="0">
              <a:buNone/>
              <a:defRPr sz="2400"/>
            </a:lvl6pPr>
            <a:lvl7pPr marL="3264852" indent="0">
              <a:buNone/>
              <a:defRPr sz="2400"/>
            </a:lvl7pPr>
            <a:lvl8pPr marL="3808994" indent="0">
              <a:buNone/>
              <a:defRPr sz="2400"/>
            </a:lvl8pPr>
            <a:lvl9pPr marL="4353136" indent="0">
              <a:buNone/>
              <a:defRPr sz="2400"/>
            </a:lvl9pPr>
          </a:lstStyle>
          <a:p>
            <a:r>
              <a:rPr lang="en-US"/>
              <a:t>Click icon to add picture</a:t>
            </a:r>
          </a:p>
        </p:txBody>
      </p:sp>
      <p:sp>
        <p:nvSpPr>
          <p:cNvPr id="4" name="Text Placeholder 3">
            <a:extLst>
              <a:ext uri="{FF2B5EF4-FFF2-40B4-BE49-F238E27FC236}">
                <a16:creationId xmlns:a16="http://schemas.microsoft.com/office/drawing/2014/main" id="{671B11AF-D077-498C-B329-1C17377A745F}"/>
              </a:ext>
            </a:extLst>
          </p:cNvPr>
          <p:cNvSpPr>
            <a:spLocks noGrp="1"/>
          </p:cNvSpPr>
          <p:nvPr>
            <p:ph type="body" sz="half" idx="2"/>
          </p:nvPr>
        </p:nvSpPr>
        <p:spPr>
          <a:xfrm>
            <a:off x="839789" y="2193938"/>
            <a:ext cx="3932237" cy="2974682"/>
          </a:xfrm>
        </p:spPr>
        <p:txBody>
          <a:bodyPr/>
          <a:lstStyle>
            <a:lvl1pPr marL="0" indent="0">
              <a:buNone/>
              <a:defRPr sz="1900"/>
            </a:lvl1pPr>
            <a:lvl2pPr marL="544142" indent="0">
              <a:buNone/>
              <a:defRPr sz="1700"/>
            </a:lvl2pPr>
            <a:lvl3pPr marL="1088284" indent="0">
              <a:buNone/>
              <a:defRPr sz="1400"/>
            </a:lvl3pPr>
            <a:lvl4pPr marL="1632426" indent="0">
              <a:buNone/>
              <a:defRPr sz="1200"/>
            </a:lvl4pPr>
            <a:lvl5pPr marL="2176569" indent="0">
              <a:buNone/>
              <a:defRPr sz="1200"/>
            </a:lvl5pPr>
            <a:lvl6pPr marL="2720710" indent="0">
              <a:buNone/>
              <a:defRPr sz="1200"/>
            </a:lvl6pPr>
            <a:lvl7pPr marL="3264852" indent="0">
              <a:buNone/>
              <a:defRPr sz="1200"/>
            </a:lvl7pPr>
            <a:lvl8pPr marL="3808994" indent="0">
              <a:buNone/>
              <a:defRPr sz="1200"/>
            </a:lvl8pPr>
            <a:lvl9pPr marL="4353136" indent="0">
              <a:buNone/>
              <a:defRPr sz="1200"/>
            </a:lvl9pPr>
          </a:lstStyle>
          <a:p>
            <a:pPr lvl="0"/>
            <a:r>
              <a:rPr lang="en-US"/>
              <a:t>Click to edit Master text styles</a:t>
            </a:r>
          </a:p>
        </p:txBody>
      </p:sp>
      <p:sp>
        <p:nvSpPr>
          <p:cNvPr id="5" name="Date Placeholder 4">
            <a:extLst>
              <a:ext uri="{FF2B5EF4-FFF2-40B4-BE49-F238E27FC236}">
                <a16:creationId xmlns:a16="http://schemas.microsoft.com/office/drawing/2014/main" id="{3A7320F6-1F3D-4506-91F3-2E6450DB2516}"/>
              </a:ext>
            </a:extLst>
          </p:cNvPr>
          <p:cNvSpPr>
            <a:spLocks noGrp="1"/>
          </p:cNvSpPr>
          <p:nvPr>
            <p:ph type="dt" sz="half" idx="10"/>
          </p:nvPr>
        </p:nvSpPr>
        <p:spPr/>
        <p:txBody>
          <a:bodyPr/>
          <a:lstStyle/>
          <a:p>
            <a:fld id="{663368FE-A494-41E0-99B8-F16907E032F2}" type="datetimeFigureOut">
              <a:rPr lang="en-US" smtClean="0"/>
              <a:pPr/>
              <a:t>3/25/2021</a:t>
            </a:fld>
            <a:endParaRPr lang="en-US"/>
          </a:p>
        </p:txBody>
      </p:sp>
      <p:sp>
        <p:nvSpPr>
          <p:cNvPr id="6" name="Footer Placeholder 5">
            <a:extLst>
              <a:ext uri="{FF2B5EF4-FFF2-40B4-BE49-F238E27FC236}">
                <a16:creationId xmlns:a16="http://schemas.microsoft.com/office/drawing/2014/main" id="{23C91504-64B5-481A-B338-877885722AA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664B5D0-6756-41F9-ADFF-0D0791DCC664}"/>
              </a:ext>
            </a:extLst>
          </p:cNvPr>
          <p:cNvSpPr>
            <a:spLocks noGrp="1"/>
          </p:cNvSpPr>
          <p:nvPr>
            <p:ph type="sldNum" sz="quarter" idx="12"/>
          </p:nvPr>
        </p:nvSpPr>
        <p:spPr/>
        <p:txBody>
          <a:bodyPr/>
          <a:lstStyle/>
          <a:p>
            <a:fld id="{11A8FB07-E2D2-47E6-B7D0-08BED7BA7B45}" type="slidenum">
              <a:rPr lang="en-US" smtClean="0"/>
              <a:pPr/>
              <a:t>‹#›</a:t>
            </a:fld>
            <a:endParaRPr lang="en-US"/>
          </a:p>
        </p:txBody>
      </p:sp>
      <p:grpSp>
        <p:nvGrpSpPr>
          <p:cNvPr id="8" name="Group 7">
            <a:extLst>
              <a:ext uri="{FF2B5EF4-FFF2-40B4-BE49-F238E27FC236}">
                <a16:creationId xmlns:a16="http://schemas.microsoft.com/office/drawing/2014/main" id="{4903492D-8C6E-4682-A4DF-4FC6B8E86304}"/>
              </a:ext>
            </a:extLst>
          </p:cNvPr>
          <p:cNvGrpSpPr/>
          <p:nvPr/>
        </p:nvGrpSpPr>
        <p:grpSpPr>
          <a:xfrm>
            <a:off x="-12699" y="5357812"/>
            <a:ext cx="7372579" cy="1500189"/>
            <a:chOff x="-7681761" y="4682916"/>
            <a:chExt cx="14850014" cy="2175083"/>
          </a:xfrm>
          <a:solidFill>
            <a:schemeClr val="bg2"/>
          </a:solidFill>
        </p:grpSpPr>
        <p:sp>
          <p:nvSpPr>
            <p:cNvPr id="9" name="Rectangle 8">
              <a:extLst>
                <a:ext uri="{FF2B5EF4-FFF2-40B4-BE49-F238E27FC236}">
                  <a16:creationId xmlns:a16="http://schemas.microsoft.com/office/drawing/2014/main" id="{EF937EDE-FBC9-4D01-B60D-2532E9C0BAE3}"/>
                </a:ext>
              </a:extLst>
            </p:cNvPr>
            <p:cNvSpPr/>
            <p:nvPr/>
          </p:nvSpPr>
          <p:spPr>
            <a:xfrm>
              <a:off x="-7681761" y="4682918"/>
              <a:ext cx="13777761" cy="2175081"/>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0" name="Isosceles Triangle 9">
              <a:extLst>
                <a:ext uri="{FF2B5EF4-FFF2-40B4-BE49-F238E27FC236}">
                  <a16:creationId xmlns:a16="http://schemas.microsoft.com/office/drawing/2014/main" id="{82FE971A-59DA-4D77-80BC-6345DFE677EF}"/>
                </a:ext>
              </a:extLst>
            </p:cNvPr>
            <p:cNvSpPr/>
            <p:nvPr/>
          </p:nvSpPr>
          <p:spPr>
            <a:xfrm rot="10800000">
              <a:off x="6095998" y="4682916"/>
              <a:ext cx="1072255" cy="2175083"/>
            </a:xfrm>
            <a:prstGeom prst="triangle">
              <a:avLst>
                <a:gd name="adj" fmla="val 1000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grpSp>
      <p:grpSp>
        <p:nvGrpSpPr>
          <p:cNvPr id="11" name="Group 10">
            <a:extLst>
              <a:ext uri="{FF2B5EF4-FFF2-40B4-BE49-F238E27FC236}">
                <a16:creationId xmlns:a16="http://schemas.microsoft.com/office/drawing/2014/main" id="{68E41CEB-EF5B-44CA-B038-5D7625B2DC67}"/>
              </a:ext>
            </a:extLst>
          </p:cNvPr>
          <p:cNvGrpSpPr/>
          <p:nvPr/>
        </p:nvGrpSpPr>
        <p:grpSpPr>
          <a:xfrm rot="10800000">
            <a:off x="6979338" y="5357802"/>
            <a:ext cx="5212663" cy="1500188"/>
            <a:chOff x="-3758363" y="4682920"/>
            <a:chExt cx="10975202" cy="2175082"/>
          </a:xfrm>
          <a:solidFill>
            <a:srgbClr val="393E4F"/>
          </a:solidFill>
        </p:grpSpPr>
        <p:sp>
          <p:nvSpPr>
            <p:cNvPr id="12" name="Rectangle 11">
              <a:extLst>
                <a:ext uri="{FF2B5EF4-FFF2-40B4-BE49-F238E27FC236}">
                  <a16:creationId xmlns:a16="http://schemas.microsoft.com/office/drawing/2014/main" id="{D21F39B6-F33A-4B61-BABF-93A3BBA55187}"/>
                </a:ext>
              </a:extLst>
            </p:cNvPr>
            <p:cNvSpPr/>
            <p:nvPr/>
          </p:nvSpPr>
          <p:spPr>
            <a:xfrm>
              <a:off x="-3758363" y="4682922"/>
              <a:ext cx="9854366" cy="217508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3" name="Isosceles Triangle 12">
              <a:extLst>
                <a:ext uri="{FF2B5EF4-FFF2-40B4-BE49-F238E27FC236}">
                  <a16:creationId xmlns:a16="http://schemas.microsoft.com/office/drawing/2014/main" id="{F0191FB4-D6AB-48EE-925D-359B9B8C3560}"/>
                </a:ext>
              </a:extLst>
            </p:cNvPr>
            <p:cNvSpPr/>
            <p:nvPr/>
          </p:nvSpPr>
          <p:spPr>
            <a:xfrm rot="10800000">
              <a:off x="6095998" y="4682920"/>
              <a:ext cx="1120841" cy="2175079"/>
            </a:xfrm>
            <a:prstGeom prst="triangle">
              <a:avLst>
                <a:gd name="adj" fmla="val 1000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pic>
        <p:nvPicPr>
          <p:cNvPr id="14" name="Picture 13" descr="A picture containing object&#10;&#10;Description automatically generated">
            <a:extLst>
              <a:ext uri="{FF2B5EF4-FFF2-40B4-BE49-F238E27FC236}">
                <a16:creationId xmlns:a16="http://schemas.microsoft.com/office/drawing/2014/main" id="{0A5ADF95-D594-457E-88DA-FBDD21B46845}"/>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44019" y="5899367"/>
            <a:ext cx="3340623" cy="611943"/>
          </a:xfrm>
          <a:prstGeom prst="rect">
            <a:avLst/>
          </a:prstGeom>
        </p:spPr>
      </p:pic>
    </p:spTree>
    <p:extLst>
      <p:ext uri="{BB962C8B-B14F-4D97-AF65-F5344CB8AC3E}">
        <p14:creationId xmlns:p14="http://schemas.microsoft.com/office/powerpoint/2010/main" val="9417428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F1775F-B29F-4620-8778-213BEF76C9B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BFCCCFA-B3C7-4056-AEA8-9EB6058E2EF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4E89B06-B8AD-4ED2-BCAC-4F4FB19CC407}"/>
              </a:ext>
            </a:extLst>
          </p:cNvPr>
          <p:cNvSpPr>
            <a:spLocks noGrp="1"/>
          </p:cNvSpPr>
          <p:nvPr>
            <p:ph type="dt" sz="half" idx="10"/>
          </p:nvPr>
        </p:nvSpPr>
        <p:spPr/>
        <p:txBody>
          <a:bodyPr/>
          <a:lstStyle/>
          <a:p>
            <a:fld id="{663368FE-A494-41E0-99B8-F16907E032F2}" type="datetimeFigureOut">
              <a:rPr lang="en-US" smtClean="0"/>
              <a:pPr/>
              <a:t>3/25/2021</a:t>
            </a:fld>
            <a:endParaRPr lang="en-US"/>
          </a:p>
        </p:txBody>
      </p:sp>
      <p:sp>
        <p:nvSpPr>
          <p:cNvPr id="5" name="Footer Placeholder 4">
            <a:extLst>
              <a:ext uri="{FF2B5EF4-FFF2-40B4-BE49-F238E27FC236}">
                <a16:creationId xmlns:a16="http://schemas.microsoft.com/office/drawing/2014/main" id="{6EB390CA-4AB0-4AD2-BAC4-5E36689772A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65CD1B3-1B66-4D0B-9DE4-55504C78B53E}"/>
              </a:ext>
            </a:extLst>
          </p:cNvPr>
          <p:cNvSpPr>
            <a:spLocks noGrp="1"/>
          </p:cNvSpPr>
          <p:nvPr>
            <p:ph type="sldNum" sz="quarter" idx="12"/>
          </p:nvPr>
        </p:nvSpPr>
        <p:spPr/>
        <p:txBody>
          <a:bodyPr/>
          <a:lstStyle/>
          <a:p>
            <a:fld id="{11A8FB07-E2D2-47E6-B7D0-08BED7BA7B45}" type="slidenum">
              <a:rPr lang="en-US" smtClean="0"/>
              <a:pPr/>
              <a:t>‹#›</a:t>
            </a:fld>
            <a:endParaRPr lang="en-US"/>
          </a:p>
        </p:txBody>
      </p:sp>
    </p:spTree>
    <p:extLst>
      <p:ext uri="{BB962C8B-B14F-4D97-AF65-F5344CB8AC3E}">
        <p14:creationId xmlns:p14="http://schemas.microsoft.com/office/powerpoint/2010/main" val="206475291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7B169B3-A541-400A-8A18-768D2F68A115}"/>
              </a:ext>
            </a:extLst>
          </p:cNvPr>
          <p:cNvSpPr>
            <a:spLocks noGrp="1"/>
          </p:cNvSpPr>
          <p:nvPr>
            <p:ph type="title" orient="vert"/>
          </p:nvPr>
        </p:nvSpPr>
        <p:spPr>
          <a:xfrm>
            <a:off x="8724901"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64D1E49-2AE2-4FC7-94D6-923FD5DD1BFC}"/>
              </a:ext>
            </a:extLst>
          </p:cNvPr>
          <p:cNvSpPr>
            <a:spLocks noGrp="1"/>
          </p:cNvSpPr>
          <p:nvPr>
            <p:ph type="body" orient="vert" idx="1"/>
          </p:nvPr>
        </p:nvSpPr>
        <p:spPr>
          <a:xfrm>
            <a:off x="838201"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4C610AF-193B-4EEB-ACCD-725216DC309E}"/>
              </a:ext>
            </a:extLst>
          </p:cNvPr>
          <p:cNvSpPr>
            <a:spLocks noGrp="1"/>
          </p:cNvSpPr>
          <p:nvPr>
            <p:ph type="dt" sz="half" idx="10"/>
          </p:nvPr>
        </p:nvSpPr>
        <p:spPr/>
        <p:txBody>
          <a:bodyPr/>
          <a:lstStyle/>
          <a:p>
            <a:fld id="{663368FE-A494-41E0-99B8-F16907E032F2}" type="datetimeFigureOut">
              <a:rPr lang="en-US" smtClean="0"/>
              <a:pPr/>
              <a:t>3/25/2021</a:t>
            </a:fld>
            <a:endParaRPr lang="en-US"/>
          </a:p>
        </p:txBody>
      </p:sp>
      <p:sp>
        <p:nvSpPr>
          <p:cNvPr id="5" name="Footer Placeholder 4">
            <a:extLst>
              <a:ext uri="{FF2B5EF4-FFF2-40B4-BE49-F238E27FC236}">
                <a16:creationId xmlns:a16="http://schemas.microsoft.com/office/drawing/2014/main" id="{7CE5DDBA-EBBB-4EAC-883D-3A2EF228C60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20FDC69-511B-4995-A79F-C2BAE485CA81}"/>
              </a:ext>
            </a:extLst>
          </p:cNvPr>
          <p:cNvSpPr>
            <a:spLocks noGrp="1"/>
          </p:cNvSpPr>
          <p:nvPr>
            <p:ph type="sldNum" sz="quarter" idx="12"/>
          </p:nvPr>
        </p:nvSpPr>
        <p:spPr/>
        <p:txBody>
          <a:bodyPr/>
          <a:lstStyle/>
          <a:p>
            <a:fld id="{11A8FB07-E2D2-47E6-B7D0-08BED7BA7B45}" type="slidenum">
              <a:rPr lang="en-US" smtClean="0"/>
              <a:pPr/>
              <a:t>‹#›</a:t>
            </a:fld>
            <a:endParaRPr lang="en-US"/>
          </a:p>
        </p:txBody>
      </p:sp>
    </p:spTree>
    <p:extLst>
      <p:ext uri="{BB962C8B-B14F-4D97-AF65-F5344CB8AC3E}">
        <p14:creationId xmlns:p14="http://schemas.microsoft.com/office/powerpoint/2010/main" val="28160921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cSld name="LARGE IMAGE PLAIN BACKGROUND">
    <p:bg>
      <p:bgPr>
        <a:solidFill>
          <a:schemeClr val="bg1"/>
        </a:solidFill>
        <a:effectLst/>
      </p:bgPr>
    </p:bg>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663368FE-A494-41E0-99B8-F16907E032F2}" type="datetimeFigureOut">
              <a:rPr lang="en-US" smtClean="0"/>
              <a:pPr/>
              <a:t>3/25/2021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1A8FB07-E2D2-47E6-B7D0-08BED7BA7B45}" type="slidenum">
              <a:rPr lang="en-US" smtClean="0"/>
              <a:pPr/>
              <a:t>‹#›</a:t>
            </a:fld>
            <a:endParaRPr lang="en-US"/>
          </a:p>
        </p:txBody>
      </p:sp>
      <p:sp>
        <p:nvSpPr>
          <p:cNvPr id="3" name="Media Placeholder 2">
            <a:extLst>
              <a:ext uri="{FF2B5EF4-FFF2-40B4-BE49-F238E27FC236}">
                <a16:creationId xmlns:a16="http://schemas.microsoft.com/office/drawing/2014/main" id="{EFCEEEA4-C64E-4476-9072-BAABD4D5E86A}"/>
              </a:ext>
            </a:extLst>
          </p:cNvPr>
          <p:cNvSpPr>
            <a:spLocks noGrp="1"/>
          </p:cNvSpPr>
          <p:nvPr>
            <p:ph type="media" sz="quarter" idx="13"/>
          </p:nvPr>
        </p:nvSpPr>
        <p:spPr>
          <a:xfrm>
            <a:off x="231922" y="153099"/>
            <a:ext cx="11793825" cy="6551807"/>
          </a:xfrm>
        </p:spPr>
        <p:txBody>
          <a:bodyPr/>
          <a:lstStyle>
            <a:lvl1pPr>
              <a:defRPr>
                <a:solidFill>
                  <a:srgbClr val="252B3D"/>
                </a:solidFill>
                <a:latin typeface="Calibri" panose="020F0502020204030204" pitchFamily="34" charset="0"/>
              </a:defRPr>
            </a:lvl1pPr>
          </a:lstStyle>
          <a:p>
            <a:r>
              <a:rPr lang="en-US" dirty="0"/>
              <a:t>Click icon to add media</a:t>
            </a:r>
          </a:p>
        </p:txBody>
      </p:sp>
    </p:spTree>
    <p:extLst>
      <p:ext uri="{BB962C8B-B14F-4D97-AF65-F5344CB8AC3E}">
        <p14:creationId xmlns:p14="http://schemas.microsoft.com/office/powerpoint/2010/main" val="187304004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cSld name="3_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a:xfrm>
            <a:off x="262466" y="6356352"/>
            <a:ext cx="2743200" cy="365125"/>
          </a:xfrm>
          <a:prstGeom prst="rect">
            <a:avLst/>
          </a:prstGeom>
        </p:spPr>
        <p:txBody>
          <a:bodyPr/>
          <a:lstStyle/>
          <a:p>
            <a:fld id="{663368FE-A494-41E0-99B8-F16907E032F2}" type="datetimeFigureOut">
              <a:rPr lang="en-US" smtClean="0"/>
              <a:pPr/>
              <a:t>3/25/2021</a:t>
            </a:fld>
            <a:endParaRPr lang="en-US"/>
          </a:p>
        </p:txBody>
      </p:sp>
      <p:sp>
        <p:nvSpPr>
          <p:cNvPr id="6" name="Footer Placeholder 5"/>
          <p:cNvSpPr>
            <a:spLocks noGrp="1"/>
          </p:cNvSpPr>
          <p:nvPr>
            <p:ph type="ftr" sz="quarter" idx="11"/>
          </p:nvPr>
        </p:nvSpPr>
        <p:spPr>
          <a:xfrm>
            <a:off x="3869268" y="6356352"/>
            <a:ext cx="5911517"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10634139" y="6356352"/>
            <a:ext cx="1530926" cy="365125"/>
          </a:xfrm>
          <a:prstGeom prst="rect">
            <a:avLst/>
          </a:prstGeom>
        </p:spPr>
        <p:txBody>
          <a:bodyPr/>
          <a:lstStyle/>
          <a:p>
            <a:fld id="{11A8FB07-E2D2-47E6-B7D0-08BED7BA7B45}" type="slidenum">
              <a:rPr lang="en-US" smtClean="0"/>
              <a:pPr/>
              <a:t>‹#›</a:t>
            </a:fld>
            <a:endParaRPr lang="en-US"/>
          </a:p>
        </p:txBody>
      </p:sp>
      <p:sp>
        <p:nvSpPr>
          <p:cNvPr id="8" name="Title 1">
            <a:extLst>
              <a:ext uri="{FF2B5EF4-FFF2-40B4-BE49-F238E27FC236}">
                <a16:creationId xmlns:a16="http://schemas.microsoft.com/office/drawing/2014/main" id="{ED1F3BB9-5FC5-4BFF-8C87-EF2C685889DC}"/>
              </a:ext>
            </a:extLst>
          </p:cNvPr>
          <p:cNvSpPr>
            <a:spLocks noGrp="1"/>
          </p:cNvSpPr>
          <p:nvPr>
            <p:ph type="title"/>
          </p:nvPr>
        </p:nvSpPr>
        <p:spPr>
          <a:xfrm>
            <a:off x="838201" y="504828"/>
            <a:ext cx="10515600" cy="1001797"/>
          </a:xfrm>
        </p:spPr>
        <p:txBody>
          <a:bodyPr anchor="t">
            <a:normAutofit/>
          </a:bodyPr>
          <a:lstStyle>
            <a:lvl1pPr>
              <a:defRPr>
                <a:solidFill>
                  <a:srgbClr val="252B3D"/>
                </a:solidFill>
                <a:effectLst/>
                <a:latin typeface="Calibri" panose="020F0502020204030204" pitchFamily="34" charset="0"/>
              </a:defRPr>
            </a:lvl1pPr>
          </a:lstStyle>
          <a:p>
            <a:pPr algn="ctr"/>
            <a:r>
              <a:rPr lang="en-US" sz="7099" b="1" dirty="0">
                <a:solidFill>
                  <a:schemeClr val="bg1"/>
                </a:solidFill>
                <a:latin typeface="GCI" pitchFamily="50" charset="0"/>
              </a:rPr>
              <a:t>Click to edit Master title style</a:t>
            </a:r>
          </a:p>
        </p:txBody>
      </p:sp>
      <p:grpSp>
        <p:nvGrpSpPr>
          <p:cNvPr id="2" name="Group 8">
            <a:extLst>
              <a:ext uri="{FF2B5EF4-FFF2-40B4-BE49-F238E27FC236}">
                <a16:creationId xmlns:a16="http://schemas.microsoft.com/office/drawing/2014/main" id="{45E766F9-A52D-4C93-BE03-825AE4CEFCE6}"/>
              </a:ext>
            </a:extLst>
          </p:cNvPr>
          <p:cNvGrpSpPr/>
          <p:nvPr/>
        </p:nvGrpSpPr>
        <p:grpSpPr>
          <a:xfrm>
            <a:off x="-12699" y="5357812"/>
            <a:ext cx="7372579" cy="1500189"/>
            <a:chOff x="-7681761" y="4682916"/>
            <a:chExt cx="14850014" cy="2175083"/>
          </a:xfrm>
          <a:solidFill>
            <a:schemeClr val="bg2"/>
          </a:solidFill>
        </p:grpSpPr>
        <p:sp>
          <p:nvSpPr>
            <p:cNvPr id="10" name="Rectangle 9">
              <a:extLst>
                <a:ext uri="{FF2B5EF4-FFF2-40B4-BE49-F238E27FC236}">
                  <a16:creationId xmlns:a16="http://schemas.microsoft.com/office/drawing/2014/main" id="{03E86FA9-130E-4DB8-9682-B682652F850B}"/>
                </a:ext>
              </a:extLst>
            </p:cNvPr>
            <p:cNvSpPr/>
            <p:nvPr/>
          </p:nvSpPr>
          <p:spPr>
            <a:xfrm>
              <a:off x="-7681761" y="4682918"/>
              <a:ext cx="13777761" cy="2175081"/>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1" name="Isosceles Triangle 10">
              <a:extLst>
                <a:ext uri="{FF2B5EF4-FFF2-40B4-BE49-F238E27FC236}">
                  <a16:creationId xmlns:a16="http://schemas.microsoft.com/office/drawing/2014/main" id="{FB761B48-7DF3-4A46-89C9-F02CBFBAF804}"/>
                </a:ext>
              </a:extLst>
            </p:cNvPr>
            <p:cNvSpPr/>
            <p:nvPr/>
          </p:nvSpPr>
          <p:spPr>
            <a:xfrm rot="10800000">
              <a:off x="6095998" y="4682916"/>
              <a:ext cx="1072255" cy="2175083"/>
            </a:xfrm>
            <a:prstGeom prst="triangle">
              <a:avLst>
                <a:gd name="adj" fmla="val 1000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grpSp>
      <p:grpSp>
        <p:nvGrpSpPr>
          <p:cNvPr id="3" name="Group 11">
            <a:extLst>
              <a:ext uri="{FF2B5EF4-FFF2-40B4-BE49-F238E27FC236}">
                <a16:creationId xmlns:a16="http://schemas.microsoft.com/office/drawing/2014/main" id="{7F9296EC-67A2-4A1C-9B8C-DCC77306C226}"/>
              </a:ext>
            </a:extLst>
          </p:cNvPr>
          <p:cNvGrpSpPr/>
          <p:nvPr/>
        </p:nvGrpSpPr>
        <p:grpSpPr>
          <a:xfrm rot="10800000">
            <a:off x="6979338" y="5357802"/>
            <a:ext cx="5212663" cy="1500188"/>
            <a:chOff x="-3758363" y="4682920"/>
            <a:chExt cx="10975202" cy="2175082"/>
          </a:xfrm>
          <a:solidFill>
            <a:srgbClr val="393E4F"/>
          </a:solidFill>
        </p:grpSpPr>
        <p:sp>
          <p:nvSpPr>
            <p:cNvPr id="13" name="Rectangle 12">
              <a:extLst>
                <a:ext uri="{FF2B5EF4-FFF2-40B4-BE49-F238E27FC236}">
                  <a16:creationId xmlns:a16="http://schemas.microsoft.com/office/drawing/2014/main" id="{6A73F3D0-39C6-4BD9-B975-8AD57FDDBE61}"/>
                </a:ext>
              </a:extLst>
            </p:cNvPr>
            <p:cNvSpPr/>
            <p:nvPr/>
          </p:nvSpPr>
          <p:spPr>
            <a:xfrm>
              <a:off x="-3758363" y="4682922"/>
              <a:ext cx="9854366" cy="217508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4" name="Isosceles Triangle 13">
              <a:extLst>
                <a:ext uri="{FF2B5EF4-FFF2-40B4-BE49-F238E27FC236}">
                  <a16:creationId xmlns:a16="http://schemas.microsoft.com/office/drawing/2014/main" id="{F4EC549F-668A-4284-969F-BF82ED25AD14}"/>
                </a:ext>
              </a:extLst>
            </p:cNvPr>
            <p:cNvSpPr/>
            <p:nvPr/>
          </p:nvSpPr>
          <p:spPr>
            <a:xfrm rot="10800000">
              <a:off x="6095998" y="4682920"/>
              <a:ext cx="1120841" cy="2175079"/>
            </a:xfrm>
            <a:prstGeom prst="triangle">
              <a:avLst>
                <a:gd name="adj" fmla="val 1000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pic>
        <p:nvPicPr>
          <p:cNvPr id="15" name="Picture 14" descr="A picture containing object&#10;&#10;Description automatically generated">
            <a:extLst>
              <a:ext uri="{FF2B5EF4-FFF2-40B4-BE49-F238E27FC236}">
                <a16:creationId xmlns:a16="http://schemas.microsoft.com/office/drawing/2014/main" id="{9F507B44-3B4E-4C7A-ABF3-E4911031C5D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44019" y="5899367"/>
            <a:ext cx="3340623" cy="611943"/>
          </a:xfrm>
          <a:prstGeom prst="rect">
            <a:avLst/>
          </a:prstGeom>
        </p:spPr>
      </p:pic>
    </p:spTree>
    <p:extLst>
      <p:ext uri="{BB962C8B-B14F-4D97-AF65-F5344CB8AC3E}">
        <p14:creationId xmlns:p14="http://schemas.microsoft.com/office/powerpoint/2010/main" val="33696779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B67B46-E44B-42F1-9BE3-8F5397E3E492}"/>
              </a:ext>
            </a:extLst>
          </p:cNvPr>
          <p:cNvSpPr>
            <a:spLocks noGrp="1"/>
          </p:cNvSpPr>
          <p:nvPr>
            <p:ph type="title"/>
          </p:nvPr>
        </p:nvSpPr>
        <p:spPr>
          <a:xfrm>
            <a:off x="838200" y="751062"/>
            <a:ext cx="5257800" cy="1325563"/>
          </a:xfrm>
        </p:spPr>
        <p:txBody>
          <a:bodyPr>
            <a:normAutofit/>
          </a:bodyPr>
          <a:lstStyle>
            <a:lvl1pPr>
              <a:defRPr sz="4799">
                <a:latin typeface="Calibri" panose="020F0502020204030204" pitchFamily="34" charset="0"/>
              </a:defRPr>
            </a:lvl1pPr>
          </a:lstStyle>
          <a:p>
            <a:r>
              <a:rPr lang="en-US" dirty="0"/>
              <a:t>Click to edit Master title style</a:t>
            </a:r>
          </a:p>
        </p:txBody>
      </p:sp>
      <p:sp>
        <p:nvSpPr>
          <p:cNvPr id="3" name="Content Placeholder 2">
            <a:extLst>
              <a:ext uri="{FF2B5EF4-FFF2-40B4-BE49-F238E27FC236}">
                <a16:creationId xmlns:a16="http://schemas.microsoft.com/office/drawing/2014/main" id="{308CAA73-9813-4A5E-A86B-158BA3A2E6DF}"/>
              </a:ext>
            </a:extLst>
          </p:cNvPr>
          <p:cNvSpPr>
            <a:spLocks noGrp="1"/>
          </p:cNvSpPr>
          <p:nvPr>
            <p:ph idx="1"/>
          </p:nvPr>
        </p:nvSpPr>
        <p:spPr>
          <a:xfrm>
            <a:off x="838200" y="2558563"/>
            <a:ext cx="3200400" cy="3661257"/>
          </a:xfrm>
        </p:spPr>
        <p:txBody>
          <a:bodyPr/>
          <a:lstStyle>
            <a:lvl1pPr marL="0" indent="0">
              <a:buNone/>
              <a:defRPr>
                <a:latin typeface="Calibri" panose="020F0502020204030204" pitchFamily="34" charset="0"/>
              </a:defRPr>
            </a:lvl1pPr>
            <a:lvl2pPr marL="544142" indent="0">
              <a:buNone/>
              <a:defRPr>
                <a:latin typeface="GCI" pitchFamily="50" charset="0"/>
              </a:defRPr>
            </a:lvl2pPr>
            <a:lvl3pPr marL="1088284" indent="0">
              <a:buNone/>
              <a:defRPr>
                <a:latin typeface="GCI" pitchFamily="50" charset="0"/>
              </a:defRPr>
            </a:lvl3pPr>
            <a:lvl4pPr marL="1632426" indent="0">
              <a:buNone/>
              <a:defRPr>
                <a:latin typeface="GCI" pitchFamily="50" charset="0"/>
              </a:defRPr>
            </a:lvl4pPr>
            <a:lvl5pPr marL="2176569" indent="0">
              <a:buNone/>
              <a:defRPr>
                <a:latin typeface="GCI" pitchFamily="50" charset="0"/>
              </a:defRPr>
            </a:lvl5pPr>
          </a:lstStyle>
          <a:p>
            <a:pPr lvl="0"/>
            <a:r>
              <a:rPr lang="en-US" dirty="0"/>
              <a:t>Click to edit Master text styles</a:t>
            </a:r>
          </a:p>
        </p:txBody>
      </p:sp>
      <p:sp>
        <p:nvSpPr>
          <p:cNvPr id="4" name="Date Placeholder 3">
            <a:extLst>
              <a:ext uri="{FF2B5EF4-FFF2-40B4-BE49-F238E27FC236}">
                <a16:creationId xmlns:a16="http://schemas.microsoft.com/office/drawing/2014/main" id="{24142FC2-BF2A-4D71-9A39-42F6A1E5D4D3}"/>
              </a:ext>
            </a:extLst>
          </p:cNvPr>
          <p:cNvSpPr>
            <a:spLocks noGrp="1"/>
          </p:cNvSpPr>
          <p:nvPr>
            <p:ph type="dt" sz="half" idx="10"/>
          </p:nvPr>
        </p:nvSpPr>
        <p:spPr/>
        <p:txBody>
          <a:bodyPr/>
          <a:lstStyle/>
          <a:p>
            <a:fld id="{663368FE-A494-41E0-99B8-F16907E032F2}" type="datetimeFigureOut">
              <a:rPr lang="en-US" smtClean="0"/>
              <a:pPr/>
              <a:t>3/25/2021</a:t>
            </a:fld>
            <a:endParaRPr lang="en-US"/>
          </a:p>
        </p:txBody>
      </p:sp>
      <p:sp>
        <p:nvSpPr>
          <p:cNvPr id="5" name="Footer Placeholder 4">
            <a:extLst>
              <a:ext uri="{FF2B5EF4-FFF2-40B4-BE49-F238E27FC236}">
                <a16:creationId xmlns:a16="http://schemas.microsoft.com/office/drawing/2014/main" id="{F4B512FB-7830-418E-9525-17FE1CA58FF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CB168AE-4DBA-44D3-B373-EEF255100CD5}"/>
              </a:ext>
            </a:extLst>
          </p:cNvPr>
          <p:cNvSpPr>
            <a:spLocks noGrp="1"/>
          </p:cNvSpPr>
          <p:nvPr>
            <p:ph type="sldNum" sz="quarter" idx="12"/>
          </p:nvPr>
        </p:nvSpPr>
        <p:spPr>
          <a:xfrm>
            <a:off x="8610600" y="6356351"/>
            <a:ext cx="2743200" cy="365125"/>
          </a:xfrm>
        </p:spPr>
        <p:txBody>
          <a:bodyPr/>
          <a:lstStyle/>
          <a:p>
            <a:fld id="{11A8FB07-E2D2-47E6-B7D0-08BED7BA7B45}" type="slidenum">
              <a:rPr lang="en-US" smtClean="0"/>
              <a:pPr/>
              <a:t>‹#›</a:t>
            </a:fld>
            <a:endParaRPr lang="en-US"/>
          </a:p>
        </p:txBody>
      </p:sp>
      <p:grpSp>
        <p:nvGrpSpPr>
          <p:cNvPr id="7" name="Group 9">
            <a:extLst>
              <a:ext uri="{FF2B5EF4-FFF2-40B4-BE49-F238E27FC236}">
                <a16:creationId xmlns:a16="http://schemas.microsoft.com/office/drawing/2014/main" id="{0F667A3A-1191-4E53-B300-5C0CD81CF735}"/>
              </a:ext>
            </a:extLst>
          </p:cNvPr>
          <p:cNvGrpSpPr/>
          <p:nvPr/>
        </p:nvGrpSpPr>
        <p:grpSpPr>
          <a:xfrm rot="10800000">
            <a:off x="3851035" y="-6"/>
            <a:ext cx="8340967" cy="6858006"/>
            <a:chOff x="-1272642" y="4682920"/>
            <a:chExt cx="8489482" cy="2175082"/>
          </a:xfrm>
          <a:solidFill>
            <a:srgbClr val="595959"/>
          </a:solidFill>
        </p:grpSpPr>
        <p:sp>
          <p:nvSpPr>
            <p:cNvPr id="11" name="Rectangle 10">
              <a:extLst>
                <a:ext uri="{FF2B5EF4-FFF2-40B4-BE49-F238E27FC236}">
                  <a16:creationId xmlns:a16="http://schemas.microsoft.com/office/drawing/2014/main" id="{DDDF38C1-0CF5-4311-BB70-534FA10888E9}"/>
                </a:ext>
              </a:extLst>
            </p:cNvPr>
            <p:cNvSpPr/>
            <p:nvPr/>
          </p:nvSpPr>
          <p:spPr>
            <a:xfrm>
              <a:off x="-1272642" y="4682921"/>
              <a:ext cx="4941864" cy="2175081"/>
            </a:xfrm>
            <a:prstGeom prst="rect">
              <a:avLst/>
            </a:prstGeom>
            <a:solidFill>
              <a:srgbClr val="CCCC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2" name="Isosceles Triangle 11">
              <a:extLst>
                <a:ext uri="{FF2B5EF4-FFF2-40B4-BE49-F238E27FC236}">
                  <a16:creationId xmlns:a16="http://schemas.microsoft.com/office/drawing/2014/main" id="{C35BFB90-A39C-4468-A5F8-6BBF46C38676}"/>
                </a:ext>
              </a:extLst>
            </p:cNvPr>
            <p:cNvSpPr/>
            <p:nvPr/>
          </p:nvSpPr>
          <p:spPr>
            <a:xfrm rot="10800000">
              <a:off x="3669223" y="4682920"/>
              <a:ext cx="3547617" cy="2175079"/>
            </a:xfrm>
            <a:prstGeom prst="triangle">
              <a:avLst>
                <a:gd name="adj" fmla="val 100000"/>
              </a:avLst>
            </a:prstGeom>
            <a:solidFill>
              <a:srgbClr val="CCCC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grpSp>
        <p:nvGrpSpPr>
          <p:cNvPr id="8" name="Group 12">
            <a:extLst>
              <a:ext uri="{FF2B5EF4-FFF2-40B4-BE49-F238E27FC236}">
                <a16:creationId xmlns:a16="http://schemas.microsoft.com/office/drawing/2014/main" id="{07488DEC-7909-4985-920E-161BE9E43294}"/>
              </a:ext>
            </a:extLst>
          </p:cNvPr>
          <p:cNvGrpSpPr/>
          <p:nvPr/>
        </p:nvGrpSpPr>
        <p:grpSpPr>
          <a:xfrm rot="10800000">
            <a:off x="4277458" y="0"/>
            <a:ext cx="7914542" cy="6858006"/>
            <a:chOff x="-1272642" y="4682920"/>
            <a:chExt cx="8489482" cy="2175082"/>
          </a:xfrm>
          <a:solidFill>
            <a:srgbClr val="393E4F"/>
          </a:solidFill>
        </p:grpSpPr>
        <p:sp>
          <p:nvSpPr>
            <p:cNvPr id="14" name="Rectangle 13">
              <a:extLst>
                <a:ext uri="{FF2B5EF4-FFF2-40B4-BE49-F238E27FC236}">
                  <a16:creationId xmlns:a16="http://schemas.microsoft.com/office/drawing/2014/main" id="{9F36DA0F-FE4F-4536-974A-7A46370A1214}"/>
                </a:ext>
              </a:extLst>
            </p:cNvPr>
            <p:cNvSpPr/>
            <p:nvPr/>
          </p:nvSpPr>
          <p:spPr>
            <a:xfrm>
              <a:off x="-1272642" y="4682921"/>
              <a:ext cx="4834964" cy="2175081"/>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5" name="Isosceles Triangle 14">
              <a:extLst>
                <a:ext uri="{FF2B5EF4-FFF2-40B4-BE49-F238E27FC236}">
                  <a16:creationId xmlns:a16="http://schemas.microsoft.com/office/drawing/2014/main" id="{3DED3FF3-0A07-4683-B147-1FA2C827BB1C}"/>
                </a:ext>
              </a:extLst>
            </p:cNvPr>
            <p:cNvSpPr/>
            <p:nvPr/>
          </p:nvSpPr>
          <p:spPr>
            <a:xfrm rot="10800000">
              <a:off x="3562323" y="4682920"/>
              <a:ext cx="3654517" cy="2175079"/>
            </a:xfrm>
            <a:prstGeom prst="triangle">
              <a:avLst>
                <a:gd name="adj" fmla="val 1000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pic>
        <p:nvPicPr>
          <p:cNvPr id="16" name="Picture 15">
            <a:extLst>
              <a:ext uri="{FF2B5EF4-FFF2-40B4-BE49-F238E27FC236}">
                <a16:creationId xmlns:a16="http://schemas.microsoft.com/office/drawing/2014/main" id="{A48FE5F0-EDB0-4064-BA60-AE39888BF76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16627" y="5899365"/>
            <a:ext cx="3340623" cy="611942"/>
          </a:xfrm>
          <a:prstGeom prst="rect">
            <a:avLst/>
          </a:prstGeom>
        </p:spPr>
      </p:pic>
    </p:spTree>
    <p:extLst>
      <p:ext uri="{BB962C8B-B14F-4D97-AF65-F5344CB8AC3E}">
        <p14:creationId xmlns:p14="http://schemas.microsoft.com/office/powerpoint/2010/main" val="283530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2_Title and Content">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24142FC2-BF2A-4D71-9A39-42F6A1E5D4D3}"/>
              </a:ext>
            </a:extLst>
          </p:cNvPr>
          <p:cNvSpPr>
            <a:spLocks noGrp="1"/>
          </p:cNvSpPr>
          <p:nvPr>
            <p:ph type="dt" sz="half" idx="10"/>
          </p:nvPr>
        </p:nvSpPr>
        <p:spPr/>
        <p:txBody>
          <a:bodyPr/>
          <a:lstStyle/>
          <a:p>
            <a:fld id="{663368FE-A494-41E0-99B8-F16907E032F2}" type="datetimeFigureOut">
              <a:rPr lang="en-US" smtClean="0"/>
              <a:pPr/>
              <a:t>3/25/2021</a:t>
            </a:fld>
            <a:endParaRPr lang="en-US"/>
          </a:p>
        </p:txBody>
      </p:sp>
      <p:sp>
        <p:nvSpPr>
          <p:cNvPr id="5" name="Footer Placeholder 4">
            <a:extLst>
              <a:ext uri="{FF2B5EF4-FFF2-40B4-BE49-F238E27FC236}">
                <a16:creationId xmlns:a16="http://schemas.microsoft.com/office/drawing/2014/main" id="{F4B512FB-7830-418E-9525-17FE1CA58FF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CB168AE-4DBA-44D3-B373-EEF255100CD5}"/>
              </a:ext>
            </a:extLst>
          </p:cNvPr>
          <p:cNvSpPr>
            <a:spLocks noGrp="1"/>
          </p:cNvSpPr>
          <p:nvPr>
            <p:ph type="sldNum" sz="quarter" idx="12"/>
          </p:nvPr>
        </p:nvSpPr>
        <p:spPr>
          <a:xfrm>
            <a:off x="8610600" y="6356351"/>
            <a:ext cx="2743200" cy="365125"/>
          </a:xfrm>
        </p:spPr>
        <p:txBody>
          <a:bodyPr/>
          <a:lstStyle/>
          <a:p>
            <a:fld id="{11A8FB07-E2D2-47E6-B7D0-08BED7BA7B45}" type="slidenum">
              <a:rPr lang="en-US" smtClean="0"/>
              <a:pPr/>
              <a:t>‹#›</a:t>
            </a:fld>
            <a:endParaRPr lang="en-US"/>
          </a:p>
        </p:txBody>
      </p:sp>
      <p:grpSp>
        <p:nvGrpSpPr>
          <p:cNvPr id="7" name="Group 9">
            <a:extLst>
              <a:ext uri="{FF2B5EF4-FFF2-40B4-BE49-F238E27FC236}">
                <a16:creationId xmlns:a16="http://schemas.microsoft.com/office/drawing/2014/main" id="{0F667A3A-1191-4E53-B300-5C0CD81CF735}"/>
              </a:ext>
            </a:extLst>
          </p:cNvPr>
          <p:cNvGrpSpPr/>
          <p:nvPr/>
        </p:nvGrpSpPr>
        <p:grpSpPr>
          <a:xfrm rot="10800000" flipV="1">
            <a:off x="1041432" y="-6"/>
            <a:ext cx="11150568" cy="6858007"/>
            <a:chOff x="-4132271" y="4682920"/>
            <a:chExt cx="11349111" cy="2175082"/>
          </a:xfrm>
          <a:solidFill>
            <a:srgbClr val="595959"/>
          </a:solidFill>
        </p:grpSpPr>
        <p:sp>
          <p:nvSpPr>
            <p:cNvPr id="11" name="Rectangle 10">
              <a:extLst>
                <a:ext uri="{FF2B5EF4-FFF2-40B4-BE49-F238E27FC236}">
                  <a16:creationId xmlns:a16="http://schemas.microsoft.com/office/drawing/2014/main" id="{DDDF38C1-0CF5-4311-BB70-534FA10888E9}"/>
                </a:ext>
              </a:extLst>
            </p:cNvPr>
            <p:cNvSpPr/>
            <p:nvPr/>
          </p:nvSpPr>
          <p:spPr>
            <a:xfrm>
              <a:off x="-4132271" y="4682921"/>
              <a:ext cx="7801492" cy="2175081"/>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2" name="Isosceles Triangle 11">
              <a:extLst>
                <a:ext uri="{FF2B5EF4-FFF2-40B4-BE49-F238E27FC236}">
                  <a16:creationId xmlns:a16="http://schemas.microsoft.com/office/drawing/2014/main" id="{C35BFB90-A39C-4468-A5F8-6BBF46C38676}"/>
                </a:ext>
              </a:extLst>
            </p:cNvPr>
            <p:cNvSpPr/>
            <p:nvPr/>
          </p:nvSpPr>
          <p:spPr>
            <a:xfrm rot="10800000">
              <a:off x="3669223" y="4682920"/>
              <a:ext cx="3547617" cy="2175079"/>
            </a:xfrm>
            <a:prstGeom prst="triangle">
              <a:avLst>
                <a:gd name="adj" fmla="val 1000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grpSp>
        <p:nvGrpSpPr>
          <p:cNvPr id="8" name="Group 12">
            <a:extLst>
              <a:ext uri="{FF2B5EF4-FFF2-40B4-BE49-F238E27FC236}">
                <a16:creationId xmlns:a16="http://schemas.microsoft.com/office/drawing/2014/main" id="{07488DEC-7909-4985-920E-161BE9E43294}"/>
              </a:ext>
            </a:extLst>
          </p:cNvPr>
          <p:cNvGrpSpPr/>
          <p:nvPr/>
        </p:nvGrpSpPr>
        <p:grpSpPr>
          <a:xfrm rot="10800000" flipV="1">
            <a:off x="1478288" y="0"/>
            <a:ext cx="10713714" cy="6858000"/>
            <a:chOff x="-4029868" y="4682920"/>
            <a:chExt cx="11246708" cy="2175082"/>
          </a:xfrm>
          <a:solidFill>
            <a:schemeClr val="bg2"/>
          </a:solidFill>
        </p:grpSpPr>
        <p:sp>
          <p:nvSpPr>
            <p:cNvPr id="14" name="Rectangle 13">
              <a:extLst>
                <a:ext uri="{FF2B5EF4-FFF2-40B4-BE49-F238E27FC236}">
                  <a16:creationId xmlns:a16="http://schemas.microsoft.com/office/drawing/2014/main" id="{9F36DA0F-FE4F-4536-974A-7A46370A1214}"/>
                </a:ext>
              </a:extLst>
            </p:cNvPr>
            <p:cNvSpPr/>
            <p:nvPr/>
          </p:nvSpPr>
          <p:spPr>
            <a:xfrm>
              <a:off x="-4029868" y="4682921"/>
              <a:ext cx="7592191" cy="2175081"/>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5" name="Isosceles Triangle 14">
              <a:extLst>
                <a:ext uri="{FF2B5EF4-FFF2-40B4-BE49-F238E27FC236}">
                  <a16:creationId xmlns:a16="http://schemas.microsoft.com/office/drawing/2014/main" id="{3DED3FF3-0A07-4683-B147-1FA2C827BB1C}"/>
                </a:ext>
              </a:extLst>
            </p:cNvPr>
            <p:cNvSpPr/>
            <p:nvPr/>
          </p:nvSpPr>
          <p:spPr>
            <a:xfrm rot="10800000">
              <a:off x="3562323" y="4682920"/>
              <a:ext cx="3654517" cy="2175079"/>
            </a:xfrm>
            <a:prstGeom prst="triangle">
              <a:avLst>
                <a:gd name="adj" fmla="val 1000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pic>
        <p:nvPicPr>
          <p:cNvPr id="16" name="Picture 15">
            <a:extLst>
              <a:ext uri="{FF2B5EF4-FFF2-40B4-BE49-F238E27FC236}">
                <a16:creationId xmlns:a16="http://schemas.microsoft.com/office/drawing/2014/main" id="{A48FE5F0-EDB0-4064-BA60-AE39888BF76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16627" y="5899365"/>
            <a:ext cx="3340623" cy="611942"/>
          </a:xfrm>
          <a:prstGeom prst="rect">
            <a:avLst/>
          </a:prstGeom>
        </p:spPr>
      </p:pic>
      <p:sp>
        <p:nvSpPr>
          <p:cNvPr id="2" name="Title 1">
            <a:extLst>
              <a:ext uri="{FF2B5EF4-FFF2-40B4-BE49-F238E27FC236}">
                <a16:creationId xmlns:a16="http://schemas.microsoft.com/office/drawing/2014/main" id="{1FB67B46-E44B-42F1-9BE3-8F5397E3E492}"/>
              </a:ext>
            </a:extLst>
          </p:cNvPr>
          <p:cNvSpPr>
            <a:spLocks noGrp="1"/>
          </p:cNvSpPr>
          <p:nvPr>
            <p:ph type="title"/>
          </p:nvPr>
        </p:nvSpPr>
        <p:spPr>
          <a:xfrm>
            <a:off x="4730219" y="365126"/>
            <a:ext cx="6623582" cy="1325563"/>
          </a:xfrm>
        </p:spPr>
        <p:txBody>
          <a:bodyPr>
            <a:normAutofit/>
          </a:bodyPr>
          <a:lstStyle>
            <a:lvl1pPr>
              <a:defRPr sz="4799">
                <a:solidFill>
                  <a:schemeClr val="bg1"/>
                </a:solidFill>
                <a:latin typeface="Calibri" panose="020F0502020204030204" pitchFamily="34" charset="0"/>
              </a:defRPr>
            </a:lvl1pPr>
          </a:lstStyle>
          <a:p>
            <a:r>
              <a:rPr lang="en-US" dirty="0"/>
              <a:t>Click to edit Master title style</a:t>
            </a:r>
          </a:p>
        </p:txBody>
      </p:sp>
      <p:sp>
        <p:nvSpPr>
          <p:cNvPr id="3" name="Content Placeholder 2">
            <a:extLst>
              <a:ext uri="{FF2B5EF4-FFF2-40B4-BE49-F238E27FC236}">
                <a16:creationId xmlns:a16="http://schemas.microsoft.com/office/drawing/2014/main" id="{308CAA73-9813-4A5E-A86B-158BA3A2E6DF}"/>
              </a:ext>
            </a:extLst>
          </p:cNvPr>
          <p:cNvSpPr>
            <a:spLocks noGrp="1"/>
          </p:cNvSpPr>
          <p:nvPr>
            <p:ph idx="1"/>
          </p:nvPr>
        </p:nvSpPr>
        <p:spPr>
          <a:xfrm>
            <a:off x="4730219" y="2558563"/>
            <a:ext cx="6623582" cy="3661257"/>
          </a:xfrm>
        </p:spPr>
        <p:txBody>
          <a:bodyPr>
            <a:normAutofit/>
          </a:bodyPr>
          <a:lstStyle>
            <a:lvl1pPr marL="0" indent="0">
              <a:buNone/>
              <a:defRPr sz="4299">
                <a:solidFill>
                  <a:schemeClr val="bg1"/>
                </a:solidFill>
                <a:latin typeface="Calibri" panose="020F0502020204030204" pitchFamily="34" charset="0"/>
              </a:defRPr>
            </a:lvl1pPr>
            <a:lvl2pPr marL="544142" indent="0">
              <a:buNone/>
              <a:defRPr>
                <a:latin typeface="GCI" pitchFamily="50" charset="0"/>
              </a:defRPr>
            </a:lvl2pPr>
            <a:lvl3pPr marL="1088284" indent="0">
              <a:buNone/>
              <a:defRPr>
                <a:latin typeface="GCI" pitchFamily="50" charset="0"/>
              </a:defRPr>
            </a:lvl3pPr>
            <a:lvl4pPr marL="1632426" indent="0">
              <a:buNone/>
              <a:defRPr>
                <a:latin typeface="GCI" pitchFamily="50" charset="0"/>
              </a:defRPr>
            </a:lvl4pPr>
            <a:lvl5pPr marL="2176569" indent="0">
              <a:buNone/>
              <a:defRPr>
                <a:latin typeface="GCI" pitchFamily="50" charset="0"/>
              </a:defRPr>
            </a:lvl5pPr>
          </a:lstStyle>
          <a:p>
            <a:pPr lvl="0"/>
            <a:r>
              <a:rPr lang="en-US" dirty="0"/>
              <a:t>Click to edit Master text styles</a:t>
            </a:r>
          </a:p>
        </p:txBody>
      </p:sp>
    </p:spTree>
    <p:extLst>
      <p:ext uri="{BB962C8B-B14F-4D97-AF65-F5344CB8AC3E}">
        <p14:creationId xmlns:p14="http://schemas.microsoft.com/office/powerpoint/2010/main" val="16426461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B67B46-E44B-42F1-9BE3-8F5397E3E492}"/>
              </a:ext>
            </a:extLst>
          </p:cNvPr>
          <p:cNvSpPr>
            <a:spLocks noGrp="1"/>
          </p:cNvSpPr>
          <p:nvPr>
            <p:ph type="title"/>
          </p:nvPr>
        </p:nvSpPr>
        <p:spPr>
          <a:xfrm>
            <a:off x="838200" y="2238314"/>
            <a:ext cx="3200400" cy="2056904"/>
          </a:xfrm>
        </p:spPr>
        <p:txBody>
          <a:bodyPr>
            <a:normAutofit/>
          </a:bodyPr>
          <a:lstStyle>
            <a:lvl1pPr>
              <a:defRPr sz="4799">
                <a:latin typeface="Calibri" panose="020F0502020204030204" pitchFamily="34" charset="0"/>
              </a:defRPr>
            </a:lvl1pPr>
          </a:lstStyle>
          <a:p>
            <a:r>
              <a:rPr lang="en-US" dirty="0"/>
              <a:t>Click to edit Master title style</a:t>
            </a:r>
          </a:p>
        </p:txBody>
      </p:sp>
      <p:sp>
        <p:nvSpPr>
          <p:cNvPr id="4" name="Date Placeholder 3">
            <a:extLst>
              <a:ext uri="{FF2B5EF4-FFF2-40B4-BE49-F238E27FC236}">
                <a16:creationId xmlns:a16="http://schemas.microsoft.com/office/drawing/2014/main" id="{24142FC2-BF2A-4D71-9A39-42F6A1E5D4D3}"/>
              </a:ext>
            </a:extLst>
          </p:cNvPr>
          <p:cNvSpPr>
            <a:spLocks noGrp="1"/>
          </p:cNvSpPr>
          <p:nvPr>
            <p:ph type="dt" sz="half" idx="10"/>
          </p:nvPr>
        </p:nvSpPr>
        <p:spPr/>
        <p:txBody>
          <a:bodyPr/>
          <a:lstStyle/>
          <a:p>
            <a:fld id="{663368FE-A494-41E0-99B8-F16907E032F2}" type="datetimeFigureOut">
              <a:rPr lang="en-US" smtClean="0"/>
              <a:pPr/>
              <a:t>3/25/2021</a:t>
            </a:fld>
            <a:endParaRPr lang="en-US"/>
          </a:p>
        </p:txBody>
      </p:sp>
      <p:sp>
        <p:nvSpPr>
          <p:cNvPr id="5" name="Footer Placeholder 4">
            <a:extLst>
              <a:ext uri="{FF2B5EF4-FFF2-40B4-BE49-F238E27FC236}">
                <a16:creationId xmlns:a16="http://schemas.microsoft.com/office/drawing/2014/main" id="{F4B512FB-7830-418E-9525-17FE1CA58FF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CB168AE-4DBA-44D3-B373-EEF255100CD5}"/>
              </a:ext>
            </a:extLst>
          </p:cNvPr>
          <p:cNvSpPr>
            <a:spLocks noGrp="1"/>
          </p:cNvSpPr>
          <p:nvPr>
            <p:ph type="sldNum" sz="quarter" idx="12"/>
          </p:nvPr>
        </p:nvSpPr>
        <p:spPr>
          <a:xfrm>
            <a:off x="8610600" y="6356351"/>
            <a:ext cx="2743200" cy="365125"/>
          </a:xfrm>
        </p:spPr>
        <p:txBody>
          <a:bodyPr/>
          <a:lstStyle/>
          <a:p>
            <a:fld id="{11A8FB07-E2D2-47E6-B7D0-08BED7BA7B45}" type="slidenum">
              <a:rPr lang="en-US" smtClean="0"/>
              <a:pPr/>
              <a:t>‹#›</a:t>
            </a:fld>
            <a:endParaRPr lang="en-US"/>
          </a:p>
        </p:txBody>
      </p:sp>
      <p:sp>
        <p:nvSpPr>
          <p:cNvPr id="11" name="Rectangle 10">
            <a:extLst>
              <a:ext uri="{FF2B5EF4-FFF2-40B4-BE49-F238E27FC236}">
                <a16:creationId xmlns:a16="http://schemas.microsoft.com/office/drawing/2014/main" id="{DDDF38C1-0CF5-4311-BB70-534FA10888E9}"/>
              </a:ext>
            </a:extLst>
          </p:cNvPr>
          <p:cNvSpPr/>
          <p:nvPr/>
        </p:nvSpPr>
        <p:spPr>
          <a:xfrm rot="10800000">
            <a:off x="4396154" y="-7"/>
            <a:ext cx="7795846" cy="6858003"/>
          </a:xfrm>
          <a:prstGeom prst="rect">
            <a:avLst/>
          </a:prstGeom>
          <a:solidFill>
            <a:srgbClr val="CCCCCC"/>
          </a:solidFill>
          <a:ln>
            <a:noFill/>
          </a:ln>
        </p:spPr>
        <p:style>
          <a:lnRef idx="2">
            <a:schemeClr val="accent1">
              <a:shade val="50000"/>
            </a:schemeClr>
          </a:lnRef>
          <a:fillRef idx="1">
            <a:schemeClr val="accent1"/>
          </a:fillRef>
          <a:effectRef idx="0">
            <a:schemeClr val="accent1"/>
          </a:effectRef>
          <a:fontRef idx="minor">
            <a:schemeClr val="lt1"/>
          </a:fontRef>
        </p:style>
        <p:txBody>
          <a:bodyPr lIns="108825" tIns="54412" rIns="108825" bIns="54412" rtlCol="0" anchor="ctr"/>
          <a:lstStyle/>
          <a:p>
            <a:pPr algn="ctr"/>
            <a:endParaRPr lang="en-US" sz="1800" dirty="0"/>
          </a:p>
        </p:txBody>
      </p:sp>
      <p:pic>
        <p:nvPicPr>
          <p:cNvPr id="16" name="Picture 15" descr="A black sign with white text&#10;&#10;Description automatically generated">
            <a:extLst>
              <a:ext uri="{FF2B5EF4-FFF2-40B4-BE49-F238E27FC236}">
                <a16:creationId xmlns:a16="http://schemas.microsoft.com/office/drawing/2014/main" id="{82F96C71-2E40-44BE-9451-8B35A3BC0AAF}"/>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890552" y="6258813"/>
            <a:ext cx="2525696" cy="462662"/>
          </a:xfrm>
          <a:prstGeom prst="rect">
            <a:avLst/>
          </a:prstGeom>
        </p:spPr>
      </p:pic>
      <p:sp>
        <p:nvSpPr>
          <p:cNvPr id="18" name="Picture Placeholder 17">
            <a:extLst>
              <a:ext uri="{FF2B5EF4-FFF2-40B4-BE49-F238E27FC236}">
                <a16:creationId xmlns:a16="http://schemas.microsoft.com/office/drawing/2014/main" id="{234DAFA7-59F2-46EA-8CEC-C1042523784F}"/>
              </a:ext>
            </a:extLst>
          </p:cNvPr>
          <p:cNvSpPr>
            <a:spLocks noGrp="1"/>
          </p:cNvSpPr>
          <p:nvPr>
            <p:ph type="pic" sz="quarter" idx="13"/>
          </p:nvPr>
        </p:nvSpPr>
        <p:spPr>
          <a:xfrm>
            <a:off x="4854194" y="727970"/>
            <a:ext cx="6879763" cy="5394323"/>
          </a:xfrm>
        </p:spPr>
        <p:txBody>
          <a:bodyPr/>
          <a:lstStyle/>
          <a:p>
            <a:r>
              <a:rPr lang="en-US"/>
              <a:t>Click icon to add picture</a:t>
            </a:r>
          </a:p>
        </p:txBody>
      </p:sp>
    </p:spTree>
    <p:extLst>
      <p:ext uri="{BB962C8B-B14F-4D97-AF65-F5344CB8AC3E}">
        <p14:creationId xmlns:p14="http://schemas.microsoft.com/office/powerpoint/2010/main" val="18033368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7" name="Group 12">
            <a:extLst>
              <a:ext uri="{FF2B5EF4-FFF2-40B4-BE49-F238E27FC236}">
                <a16:creationId xmlns:a16="http://schemas.microsoft.com/office/drawing/2014/main" id="{602AE1F6-62D3-46F3-843B-3382E544C56F}"/>
              </a:ext>
            </a:extLst>
          </p:cNvPr>
          <p:cNvGrpSpPr/>
          <p:nvPr/>
        </p:nvGrpSpPr>
        <p:grpSpPr>
          <a:xfrm>
            <a:off x="-12699" y="5357812"/>
            <a:ext cx="7372579" cy="1500189"/>
            <a:chOff x="-7681761" y="4682916"/>
            <a:chExt cx="14850014" cy="2175083"/>
          </a:xfrm>
          <a:solidFill>
            <a:schemeClr val="bg2"/>
          </a:solidFill>
        </p:grpSpPr>
        <p:sp>
          <p:nvSpPr>
            <p:cNvPr id="14" name="Rectangle 13">
              <a:extLst>
                <a:ext uri="{FF2B5EF4-FFF2-40B4-BE49-F238E27FC236}">
                  <a16:creationId xmlns:a16="http://schemas.microsoft.com/office/drawing/2014/main" id="{C8CF24F8-EDEA-41A4-BC17-383CCCD21FA4}"/>
                </a:ext>
              </a:extLst>
            </p:cNvPr>
            <p:cNvSpPr/>
            <p:nvPr/>
          </p:nvSpPr>
          <p:spPr>
            <a:xfrm>
              <a:off x="-7681761" y="4682918"/>
              <a:ext cx="13777761" cy="2175081"/>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5" name="Isosceles Triangle 14">
              <a:extLst>
                <a:ext uri="{FF2B5EF4-FFF2-40B4-BE49-F238E27FC236}">
                  <a16:creationId xmlns:a16="http://schemas.microsoft.com/office/drawing/2014/main" id="{5265E2C1-F351-4B16-A04A-9A2AA82523B2}"/>
                </a:ext>
              </a:extLst>
            </p:cNvPr>
            <p:cNvSpPr/>
            <p:nvPr/>
          </p:nvSpPr>
          <p:spPr>
            <a:xfrm rot="10800000">
              <a:off x="6095998" y="4682916"/>
              <a:ext cx="1072255" cy="2175083"/>
            </a:xfrm>
            <a:prstGeom prst="triangle">
              <a:avLst>
                <a:gd name="adj" fmla="val 1000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grpSp>
      <p:grpSp>
        <p:nvGrpSpPr>
          <p:cNvPr id="8" name="Group 15">
            <a:extLst>
              <a:ext uri="{FF2B5EF4-FFF2-40B4-BE49-F238E27FC236}">
                <a16:creationId xmlns:a16="http://schemas.microsoft.com/office/drawing/2014/main" id="{B9DEBF50-A3DC-49E7-A298-67CC69DE08CA}"/>
              </a:ext>
            </a:extLst>
          </p:cNvPr>
          <p:cNvGrpSpPr/>
          <p:nvPr/>
        </p:nvGrpSpPr>
        <p:grpSpPr>
          <a:xfrm rot="10800000">
            <a:off x="6979338" y="5357802"/>
            <a:ext cx="5212663" cy="1500188"/>
            <a:chOff x="-3758363" y="4682920"/>
            <a:chExt cx="10975202" cy="2175082"/>
          </a:xfrm>
          <a:solidFill>
            <a:srgbClr val="393E4F"/>
          </a:solidFill>
        </p:grpSpPr>
        <p:sp>
          <p:nvSpPr>
            <p:cNvPr id="17" name="Rectangle 16">
              <a:extLst>
                <a:ext uri="{FF2B5EF4-FFF2-40B4-BE49-F238E27FC236}">
                  <a16:creationId xmlns:a16="http://schemas.microsoft.com/office/drawing/2014/main" id="{29FDD2CF-4ABC-4355-8732-05B153A84AF2}"/>
                </a:ext>
              </a:extLst>
            </p:cNvPr>
            <p:cNvSpPr/>
            <p:nvPr/>
          </p:nvSpPr>
          <p:spPr>
            <a:xfrm>
              <a:off x="-3758363" y="4682922"/>
              <a:ext cx="9854366" cy="217508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8" name="Isosceles Triangle 17">
              <a:extLst>
                <a:ext uri="{FF2B5EF4-FFF2-40B4-BE49-F238E27FC236}">
                  <a16:creationId xmlns:a16="http://schemas.microsoft.com/office/drawing/2014/main" id="{C2F48136-E074-4909-90FC-B66468C31BF5}"/>
                </a:ext>
              </a:extLst>
            </p:cNvPr>
            <p:cNvSpPr/>
            <p:nvPr/>
          </p:nvSpPr>
          <p:spPr>
            <a:xfrm rot="10800000">
              <a:off x="6095998" y="4682920"/>
              <a:ext cx="1120841" cy="2175079"/>
            </a:xfrm>
            <a:prstGeom prst="triangle">
              <a:avLst>
                <a:gd name="adj" fmla="val 1000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sp>
        <p:nvSpPr>
          <p:cNvPr id="2" name="Title 1">
            <a:extLst>
              <a:ext uri="{FF2B5EF4-FFF2-40B4-BE49-F238E27FC236}">
                <a16:creationId xmlns:a16="http://schemas.microsoft.com/office/drawing/2014/main" id="{B7267424-075D-40BF-99FA-243CB4F2F896}"/>
              </a:ext>
            </a:extLst>
          </p:cNvPr>
          <p:cNvSpPr>
            <a:spLocks noGrp="1"/>
          </p:cNvSpPr>
          <p:nvPr>
            <p:ph type="title"/>
          </p:nvPr>
        </p:nvSpPr>
        <p:spPr>
          <a:xfrm>
            <a:off x="831851" y="857840"/>
            <a:ext cx="10515600" cy="3704636"/>
          </a:xfrm>
        </p:spPr>
        <p:txBody>
          <a:bodyPr anchor="b"/>
          <a:lstStyle>
            <a:lvl1pPr algn="ctr">
              <a:defRPr sz="7099"/>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1229BEDD-A057-4696-A09B-3C7D45918EBD}"/>
              </a:ext>
            </a:extLst>
          </p:cNvPr>
          <p:cNvSpPr>
            <a:spLocks noGrp="1"/>
          </p:cNvSpPr>
          <p:nvPr>
            <p:ph type="body" idx="1"/>
          </p:nvPr>
        </p:nvSpPr>
        <p:spPr>
          <a:xfrm>
            <a:off x="831851" y="5875434"/>
            <a:ext cx="5995686" cy="659811"/>
          </a:xfrm>
        </p:spPr>
        <p:txBody>
          <a:bodyPr/>
          <a:lstStyle>
            <a:lvl1pPr marL="0" indent="0">
              <a:buNone/>
              <a:defRPr sz="4799">
                <a:solidFill>
                  <a:schemeClr val="bg1"/>
                </a:solidFill>
                <a:latin typeface="Calibri" panose="020F0502020204030204" pitchFamily="34" charset="0"/>
              </a:defRPr>
            </a:lvl1pPr>
            <a:lvl2pPr marL="544142" indent="0">
              <a:buNone/>
              <a:defRPr sz="2400">
                <a:solidFill>
                  <a:schemeClr val="tx1">
                    <a:tint val="75000"/>
                  </a:schemeClr>
                </a:solidFill>
              </a:defRPr>
            </a:lvl2pPr>
            <a:lvl3pPr marL="1088284" indent="0">
              <a:buNone/>
              <a:defRPr sz="2100">
                <a:solidFill>
                  <a:schemeClr val="tx1">
                    <a:tint val="75000"/>
                  </a:schemeClr>
                </a:solidFill>
              </a:defRPr>
            </a:lvl3pPr>
            <a:lvl4pPr marL="1632426" indent="0">
              <a:buNone/>
              <a:defRPr sz="1900">
                <a:solidFill>
                  <a:schemeClr val="tx1">
                    <a:tint val="75000"/>
                  </a:schemeClr>
                </a:solidFill>
              </a:defRPr>
            </a:lvl4pPr>
            <a:lvl5pPr marL="2176569" indent="0">
              <a:buNone/>
              <a:defRPr sz="1900">
                <a:solidFill>
                  <a:schemeClr val="tx1">
                    <a:tint val="75000"/>
                  </a:schemeClr>
                </a:solidFill>
              </a:defRPr>
            </a:lvl5pPr>
            <a:lvl6pPr marL="2720710" indent="0">
              <a:buNone/>
              <a:defRPr sz="1900">
                <a:solidFill>
                  <a:schemeClr val="tx1">
                    <a:tint val="75000"/>
                  </a:schemeClr>
                </a:solidFill>
              </a:defRPr>
            </a:lvl6pPr>
            <a:lvl7pPr marL="3264852" indent="0">
              <a:buNone/>
              <a:defRPr sz="1900">
                <a:solidFill>
                  <a:schemeClr val="tx1">
                    <a:tint val="75000"/>
                  </a:schemeClr>
                </a:solidFill>
              </a:defRPr>
            </a:lvl7pPr>
            <a:lvl8pPr marL="3808994" indent="0">
              <a:buNone/>
              <a:defRPr sz="1900">
                <a:solidFill>
                  <a:schemeClr val="tx1">
                    <a:tint val="75000"/>
                  </a:schemeClr>
                </a:solidFill>
              </a:defRPr>
            </a:lvl8pPr>
            <a:lvl9pPr marL="4353136" indent="0">
              <a:buNone/>
              <a:defRPr sz="1900">
                <a:solidFill>
                  <a:schemeClr val="tx1">
                    <a:tint val="75000"/>
                  </a:schemeClr>
                </a:solidFill>
              </a:defRPr>
            </a:lvl9pPr>
          </a:lstStyle>
          <a:p>
            <a:pPr lvl="0"/>
            <a:r>
              <a:rPr lang="en-US" dirty="0"/>
              <a:t>Click to edit Master text styles</a:t>
            </a:r>
          </a:p>
        </p:txBody>
      </p:sp>
      <p:sp>
        <p:nvSpPr>
          <p:cNvPr id="4" name="Date Placeholder 3">
            <a:extLst>
              <a:ext uri="{FF2B5EF4-FFF2-40B4-BE49-F238E27FC236}">
                <a16:creationId xmlns:a16="http://schemas.microsoft.com/office/drawing/2014/main" id="{6E507EB9-F290-4015-AE93-AFE4541CC3BD}"/>
              </a:ext>
            </a:extLst>
          </p:cNvPr>
          <p:cNvSpPr>
            <a:spLocks noGrp="1"/>
          </p:cNvSpPr>
          <p:nvPr>
            <p:ph type="dt" sz="half" idx="10"/>
          </p:nvPr>
        </p:nvSpPr>
        <p:spPr/>
        <p:txBody>
          <a:bodyPr/>
          <a:lstStyle/>
          <a:p>
            <a:fld id="{663368FE-A494-41E0-99B8-F16907E032F2}" type="datetimeFigureOut">
              <a:rPr lang="en-US" smtClean="0"/>
              <a:pPr/>
              <a:t>3/25/2021</a:t>
            </a:fld>
            <a:endParaRPr lang="en-US"/>
          </a:p>
        </p:txBody>
      </p:sp>
      <p:sp>
        <p:nvSpPr>
          <p:cNvPr id="5" name="Footer Placeholder 4">
            <a:extLst>
              <a:ext uri="{FF2B5EF4-FFF2-40B4-BE49-F238E27FC236}">
                <a16:creationId xmlns:a16="http://schemas.microsoft.com/office/drawing/2014/main" id="{CB6BD523-A06F-4B6C-BD9C-A7F55386352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1A2D4B1-D0A9-4B4E-B6B8-822B56515D3E}"/>
              </a:ext>
            </a:extLst>
          </p:cNvPr>
          <p:cNvSpPr>
            <a:spLocks noGrp="1"/>
          </p:cNvSpPr>
          <p:nvPr>
            <p:ph type="sldNum" sz="quarter" idx="12"/>
          </p:nvPr>
        </p:nvSpPr>
        <p:spPr/>
        <p:txBody>
          <a:bodyPr/>
          <a:lstStyle/>
          <a:p>
            <a:fld id="{11A8FB07-E2D2-47E6-B7D0-08BED7BA7B45}" type="slidenum">
              <a:rPr lang="en-US" smtClean="0"/>
              <a:pPr/>
              <a:t>‹#›</a:t>
            </a:fld>
            <a:endParaRPr lang="en-US"/>
          </a:p>
        </p:txBody>
      </p:sp>
      <p:pic>
        <p:nvPicPr>
          <p:cNvPr id="26" name="Picture 25" descr="A picture containing object&#10;&#10;Description automatically generated">
            <a:extLst>
              <a:ext uri="{FF2B5EF4-FFF2-40B4-BE49-F238E27FC236}">
                <a16:creationId xmlns:a16="http://schemas.microsoft.com/office/drawing/2014/main" id="{8C49913F-B4A7-43EF-A085-7D71A4541B7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44019" y="5899367"/>
            <a:ext cx="3340623" cy="611943"/>
          </a:xfrm>
          <a:prstGeom prst="rect">
            <a:avLst/>
          </a:prstGeom>
        </p:spPr>
      </p:pic>
    </p:spTree>
    <p:extLst>
      <p:ext uri="{BB962C8B-B14F-4D97-AF65-F5344CB8AC3E}">
        <p14:creationId xmlns:p14="http://schemas.microsoft.com/office/powerpoint/2010/main" val="24582013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82BE3C-6DB6-46F9-AA88-7FB9ED517341}"/>
              </a:ext>
            </a:extLst>
          </p:cNvPr>
          <p:cNvSpPr>
            <a:spLocks noGrp="1"/>
          </p:cNvSpPr>
          <p:nvPr>
            <p:ph type="title"/>
          </p:nvPr>
        </p:nvSpPr>
        <p:spPr/>
        <p:txBody>
          <a:bodyPr>
            <a:normAutofit/>
          </a:bodyPr>
          <a:lstStyle>
            <a:lvl1pPr>
              <a:defRPr sz="4799"/>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055612AE-B56D-4330-A0FF-C93DFD57E92D}"/>
              </a:ext>
            </a:extLst>
          </p:cNvPr>
          <p:cNvSpPr>
            <a:spLocks noGrp="1"/>
          </p:cNvSpPr>
          <p:nvPr>
            <p:ph sz="half" idx="1"/>
          </p:nvPr>
        </p:nvSpPr>
        <p:spPr>
          <a:xfrm>
            <a:off x="838200" y="1825626"/>
            <a:ext cx="5181600" cy="331454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CB967691-6365-45B2-B50B-BD73E74EA9F5}"/>
              </a:ext>
            </a:extLst>
          </p:cNvPr>
          <p:cNvSpPr>
            <a:spLocks noGrp="1"/>
          </p:cNvSpPr>
          <p:nvPr>
            <p:ph sz="half" idx="2"/>
          </p:nvPr>
        </p:nvSpPr>
        <p:spPr>
          <a:xfrm>
            <a:off x="6172200" y="1825626"/>
            <a:ext cx="5181600" cy="331454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AFB0B509-2B69-4F71-84B2-BC29EE6377DF}"/>
              </a:ext>
            </a:extLst>
          </p:cNvPr>
          <p:cNvSpPr>
            <a:spLocks noGrp="1"/>
          </p:cNvSpPr>
          <p:nvPr>
            <p:ph type="dt" sz="half" idx="10"/>
          </p:nvPr>
        </p:nvSpPr>
        <p:spPr/>
        <p:txBody>
          <a:bodyPr/>
          <a:lstStyle/>
          <a:p>
            <a:fld id="{663368FE-A494-41E0-99B8-F16907E032F2}" type="datetimeFigureOut">
              <a:rPr lang="en-US" smtClean="0"/>
              <a:pPr/>
              <a:t>3/25/2021</a:t>
            </a:fld>
            <a:endParaRPr lang="en-US"/>
          </a:p>
        </p:txBody>
      </p:sp>
      <p:sp>
        <p:nvSpPr>
          <p:cNvPr id="6" name="Footer Placeholder 5">
            <a:extLst>
              <a:ext uri="{FF2B5EF4-FFF2-40B4-BE49-F238E27FC236}">
                <a16:creationId xmlns:a16="http://schemas.microsoft.com/office/drawing/2014/main" id="{A2FFE138-5311-44A3-A10B-F159E250729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64E07B4-651F-4F26-92F3-E1EA36EDB2EB}"/>
              </a:ext>
            </a:extLst>
          </p:cNvPr>
          <p:cNvSpPr>
            <a:spLocks noGrp="1"/>
          </p:cNvSpPr>
          <p:nvPr>
            <p:ph type="sldNum" sz="quarter" idx="12"/>
          </p:nvPr>
        </p:nvSpPr>
        <p:spPr/>
        <p:txBody>
          <a:bodyPr/>
          <a:lstStyle/>
          <a:p>
            <a:fld id="{11A8FB07-E2D2-47E6-B7D0-08BED7BA7B45}" type="slidenum">
              <a:rPr lang="en-US" smtClean="0"/>
              <a:pPr/>
              <a:t>‹#›</a:t>
            </a:fld>
            <a:endParaRPr lang="en-US"/>
          </a:p>
        </p:txBody>
      </p:sp>
      <p:grpSp>
        <p:nvGrpSpPr>
          <p:cNvPr id="8" name="Group 7">
            <a:extLst>
              <a:ext uri="{FF2B5EF4-FFF2-40B4-BE49-F238E27FC236}">
                <a16:creationId xmlns:a16="http://schemas.microsoft.com/office/drawing/2014/main" id="{6549748B-2235-4505-9207-4799FE07CAAB}"/>
              </a:ext>
            </a:extLst>
          </p:cNvPr>
          <p:cNvGrpSpPr/>
          <p:nvPr/>
        </p:nvGrpSpPr>
        <p:grpSpPr>
          <a:xfrm>
            <a:off x="-12699" y="5357812"/>
            <a:ext cx="7372579" cy="1500189"/>
            <a:chOff x="-7681761" y="4682916"/>
            <a:chExt cx="14850014" cy="2175083"/>
          </a:xfrm>
          <a:solidFill>
            <a:schemeClr val="bg2"/>
          </a:solidFill>
        </p:grpSpPr>
        <p:sp>
          <p:nvSpPr>
            <p:cNvPr id="9" name="Rectangle 8">
              <a:extLst>
                <a:ext uri="{FF2B5EF4-FFF2-40B4-BE49-F238E27FC236}">
                  <a16:creationId xmlns:a16="http://schemas.microsoft.com/office/drawing/2014/main" id="{66DFF432-5CE8-4E5B-8DDF-F5AD2B925C8A}"/>
                </a:ext>
              </a:extLst>
            </p:cNvPr>
            <p:cNvSpPr/>
            <p:nvPr/>
          </p:nvSpPr>
          <p:spPr>
            <a:xfrm>
              <a:off x="-7681761" y="4682918"/>
              <a:ext cx="13777761" cy="2175081"/>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0" name="Isosceles Triangle 9">
              <a:extLst>
                <a:ext uri="{FF2B5EF4-FFF2-40B4-BE49-F238E27FC236}">
                  <a16:creationId xmlns:a16="http://schemas.microsoft.com/office/drawing/2014/main" id="{806B4AD8-2B70-45D9-8E4A-DFC17A67A8F0}"/>
                </a:ext>
              </a:extLst>
            </p:cNvPr>
            <p:cNvSpPr/>
            <p:nvPr/>
          </p:nvSpPr>
          <p:spPr>
            <a:xfrm rot="10800000">
              <a:off x="6095998" y="4682916"/>
              <a:ext cx="1072255" cy="2175083"/>
            </a:xfrm>
            <a:prstGeom prst="triangle">
              <a:avLst>
                <a:gd name="adj" fmla="val 1000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grpSp>
      <p:grpSp>
        <p:nvGrpSpPr>
          <p:cNvPr id="11" name="Group 10">
            <a:extLst>
              <a:ext uri="{FF2B5EF4-FFF2-40B4-BE49-F238E27FC236}">
                <a16:creationId xmlns:a16="http://schemas.microsoft.com/office/drawing/2014/main" id="{CB715857-1DE7-4661-9E55-F2302031679C}"/>
              </a:ext>
            </a:extLst>
          </p:cNvPr>
          <p:cNvGrpSpPr/>
          <p:nvPr/>
        </p:nvGrpSpPr>
        <p:grpSpPr>
          <a:xfrm rot="10800000">
            <a:off x="6979338" y="5357802"/>
            <a:ext cx="5212663" cy="1500188"/>
            <a:chOff x="-3758363" y="4682920"/>
            <a:chExt cx="10975202" cy="2175082"/>
          </a:xfrm>
          <a:solidFill>
            <a:srgbClr val="393E4F"/>
          </a:solidFill>
        </p:grpSpPr>
        <p:sp>
          <p:nvSpPr>
            <p:cNvPr id="12" name="Rectangle 11">
              <a:extLst>
                <a:ext uri="{FF2B5EF4-FFF2-40B4-BE49-F238E27FC236}">
                  <a16:creationId xmlns:a16="http://schemas.microsoft.com/office/drawing/2014/main" id="{CF18FAA8-ED5E-4B6B-B092-E6C4A882B7D8}"/>
                </a:ext>
              </a:extLst>
            </p:cNvPr>
            <p:cNvSpPr/>
            <p:nvPr/>
          </p:nvSpPr>
          <p:spPr>
            <a:xfrm>
              <a:off x="-3758363" y="4682922"/>
              <a:ext cx="9854366" cy="217508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3" name="Isosceles Triangle 12">
              <a:extLst>
                <a:ext uri="{FF2B5EF4-FFF2-40B4-BE49-F238E27FC236}">
                  <a16:creationId xmlns:a16="http://schemas.microsoft.com/office/drawing/2014/main" id="{43FC9005-540D-4CAA-BB7A-17268524BB81}"/>
                </a:ext>
              </a:extLst>
            </p:cNvPr>
            <p:cNvSpPr/>
            <p:nvPr/>
          </p:nvSpPr>
          <p:spPr>
            <a:xfrm rot="10800000">
              <a:off x="6095998" y="4682920"/>
              <a:ext cx="1120841" cy="2175079"/>
            </a:xfrm>
            <a:prstGeom prst="triangle">
              <a:avLst>
                <a:gd name="adj" fmla="val 1000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pic>
        <p:nvPicPr>
          <p:cNvPr id="14" name="Picture 13" descr="A picture containing object&#10;&#10;Description automatically generated">
            <a:extLst>
              <a:ext uri="{FF2B5EF4-FFF2-40B4-BE49-F238E27FC236}">
                <a16:creationId xmlns:a16="http://schemas.microsoft.com/office/drawing/2014/main" id="{7FC81132-4D5F-4D19-8C8D-0E9139AD391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44019" y="5899367"/>
            <a:ext cx="3340623" cy="611943"/>
          </a:xfrm>
          <a:prstGeom prst="rect">
            <a:avLst/>
          </a:prstGeom>
        </p:spPr>
      </p:pic>
    </p:spTree>
    <p:extLst>
      <p:ext uri="{BB962C8B-B14F-4D97-AF65-F5344CB8AC3E}">
        <p14:creationId xmlns:p14="http://schemas.microsoft.com/office/powerpoint/2010/main" val="19679091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FF5CE0-D4CF-49BD-A0D7-82CBB931D17B}"/>
              </a:ext>
            </a:extLst>
          </p:cNvPr>
          <p:cNvSpPr>
            <a:spLocks noGrp="1"/>
          </p:cNvSpPr>
          <p:nvPr>
            <p:ph type="title"/>
          </p:nvPr>
        </p:nvSpPr>
        <p:spPr>
          <a:xfrm>
            <a:off x="839789" y="365126"/>
            <a:ext cx="10515600" cy="1325563"/>
          </a:xfrm>
        </p:spPr>
        <p:txBody>
          <a:bodyPr>
            <a:normAutofit/>
          </a:bodyPr>
          <a:lstStyle>
            <a:lvl1pPr>
              <a:defRPr sz="4799"/>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4E25D897-5468-4EF2-A311-E7A5F4C6B6AA}"/>
              </a:ext>
            </a:extLst>
          </p:cNvPr>
          <p:cNvSpPr>
            <a:spLocks noGrp="1"/>
          </p:cNvSpPr>
          <p:nvPr>
            <p:ph type="body" idx="1"/>
          </p:nvPr>
        </p:nvSpPr>
        <p:spPr>
          <a:xfrm>
            <a:off x="839790" y="1681163"/>
            <a:ext cx="5157786" cy="823912"/>
          </a:xfrm>
        </p:spPr>
        <p:txBody>
          <a:bodyPr anchor="b"/>
          <a:lstStyle>
            <a:lvl1pPr marL="0" indent="0">
              <a:buNone/>
              <a:defRPr sz="2899" b="1"/>
            </a:lvl1pPr>
            <a:lvl2pPr marL="544142" indent="0">
              <a:buNone/>
              <a:defRPr sz="2400" b="1"/>
            </a:lvl2pPr>
            <a:lvl3pPr marL="1088284" indent="0">
              <a:buNone/>
              <a:defRPr sz="2100" b="1"/>
            </a:lvl3pPr>
            <a:lvl4pPr marL="1632426" indent="0">
              <a:buNone/>
              <a:defRPr sz="1900" b="1"/>
            </a:lvl4pPr>
            <a:lvl5pPr marL="2176569" indent="0">
              <a:buNone/>
              <a:defRPr sz="1900" b="1"/>
            </a:lvl5pPr>
            <a:lvl6pPr marL="2720710" indent="0">
              <a:buNone/>
              <a:defRPr sz="1900" b="1"/>
            </a:lvl6pPr>
            <a:lvl7pPr marL="3264852" indent="0">
              <a:buNone/>
              <a:defRPr sz="1900" b="1"/>
            </a:lvl7pPr>
            <a:lvl8pPr marL="3808994" indent="0">
              <a:buNone/>
              <a:defRPr sz="1900" b="1"/>
            </a:lvl8pPr>
            <a:lvl9pPr marL="4353136" indent="0">
              <a:buNone/>
              <a:defRPr sz="1900" b="1"/>
            </a:lvl9pPr>
          </a:lstStyle>
          <a:p>
            <a:pPr lvl="0"/>
            <a:r>
              <a:rPr lang="en-US"/>
              <a:t>Click to edit Master text styles</a:t>
            </a:r>
          </a:p>
        </p:txBody>
      </p:sp>
      <p:sp>
        <p:nvSpPr>
          <p:cNvPr id="4" name="Content Placeholder 3">
            <a:extLst>
              <a:ext uri="{FF2B5EF4-FFF2-40B4-BE49-F238E27FC236}">
                <a16:creationId xmlns:a16="http://schemas.microsoft.com/office/drawing/2014/main" id="{5E542965-9164-4967-829D-7E7BB71990B1}"/>
              </a:ext>
            </a:extLst>
          </p:cNvPr>
          <p:cNvSpPr>
            <a:spLocks noGrp="1"/>
          </p:cNvSpPr>
          <p:nvPr>
            <p:ph sz="half" idx="2"/>
          </p:nvPr>
        </p:nvSpPr>
        <p:spPr>
          <a:xfrm>
            <a:off x="839790" y="2505076"/>
            <a:ext cx="5157786" cy="26717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BC4DEA46-D0CC-4267-8F32-B9E401DD58B2}"/>
              </a:ext>
            </a:extLst>
          </p:cNvPr>
          <p:cNvSpPr>
            <a:spLocks noGrp="1"/>
          </p:cNvSpPr>
          <p:nvPr>
            <p:ph type="body" sz="quarter" idx="3"/>
          </p:nvPr>
        </p:nvSpPr>
        <p:spPr>
          <a:xfrm>
            <a:off x="6172201" y="1681163"/>
            <a:ext cx="5183188" cy="823912"/>
          </a:xfrm>
        </p:spPr>
        <p:txBody>
          <a:bodyPr anchor="b"/>
          <a:lstStyle>
            <a:lvl1pPr marL="0" indent="0">
              <a:buNone/>
              <a:defRPr sz="2899" b="1"/>
            </a:lvl1pPr>
            <a:lvl2pPr marL="544142" indent="0">
              <a:buNone/>
              <a:defRPr sz="2400" b="1"/>
            </a:lvl2pPr>
            <a:lvl3pPr marL="1088284" indent="0">
              <a:buNone/>
              <a:defRPr sz="2100" b="1"/>
            </a:lvl3pPr>
            <a:lvl4pPr marL="1632426" indent="0">
              <a:buNone/>
              <a:defRPr sz="1900" b="1"/>
            </a:lvl4pPr>
            <a:lvl5pPr marL="2176569" indent="0">
              <a:buNone/>
              <a:defRPr sz="1900" b="1"/>
            </a:lvl5pPr>
            <a:lvl6pPr marL="2720710" indent="0">
              <a:buNone/>
              <a:defRPr sz="1900" b="1"/>
            </a:lvl6pPr>
            <a:lvl7pPr marL="3264852" indent="0">
              <a:buNone/>
              <a:defRPr sz="1900" b="1"/>
            </a:lvl7pPr>
            <a:lvl8pPr marL="3808994" indent="0">
              <a:buNone/>
              <a:defRPr sz="1900" b="1"/>
            </a:lvl8pPr>
            <a:lvl9pPr marL="4353136" indent="0">
              <a:buNone/>
              <a:defRPr sz="1900" b="1"/>
            </a:lvl9pPr>
          </a:lstStyle>
          <a:p>
            <a:pPr lvl="0"/>
            <a:r>
              <a:rPr lang="en-US"/>
              <a:t>Click to edit Master text styles</a:t>
            </a:r>
          </a:p>
        </p:txBody>
      </p:sp>
      <p:sp>
        <p:nvSpPr>
          <p:cNvPr id="6" name="Content Placeholder 5">
            <a:extLst>
              <a:ext uri="{FF2B5EF4-FFF2-40B4-BE49-F238E27FC236}">
                <a16:creationId xmlns:a16="http://schemas.microsoft.com/office/drawing/2014/main" id="{3310A920-CF84-4264-8EDA-A440D57416CF}"/>
              </a:ext>
            </a:extLst>
          </p:cNvPr>
          <p:cNvSpPr>
            <a:spLocks noGrp="1"/>
          </p:cNvSpPr>
          <p:nvPr>
            <p:ph sz="quarter" idx="4"/>
          </p:nvPr>
        </p:nvSpPr>
        <p:spPr>
          <a:xfrm>
            <a:off x="6172201" y="2505076"/>
            <a:ext cx="5183188" cy="26717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33DE0C9-8505-43B9-9F2E-85C38B655ACE}"/>
              </a:ext>
            </a:extLst>
          </p:cNvPr>
          <p:cNvSpPr>
            <a:spLocks noGrp="1"/>
          </p:cNvSpPr>
          <p:nvPr>
            <p:ph type="dt" sz="half" idx="10"/>
          </p:nvPr>
        </p:nvSpPr>
        <p:spPr/>
        <p:txBody>
          <a:bodyPr/>
          <a:lstStyle/>
          <a:p>
            <a:fld id="{663368FE-A494-41E0-99B8-F16907E032F2}" type="datetimeFigureOut">
              <a:rPr lang="en-US" smtClean="0"/>
              <a:pPr/>
              <a:t>3/25/2021</a:t>
            </a:fld>
            <a:endParaRPr lang="en-US"/>
          </a:p>
        </p:txBody>
      </p:sp>
      <p:sp>
        <p:nvSpPr>
          <p:cNvPr id="8" name="Footer Placeholder 7">
            <a:extLst>
              <a:ext uri="{FF2B5EF4-FFF2-40B4-BE49-F238E27FC236}">
                <a16:creationId xmlns:a16="http://schemas.microsoft.com/office/drawing/2014/main" id="{999EA36E-FCBF-43C6-9FFB-21160F64606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8118495F-BCDA-4AD2-A945-C1B7A93ED00C}"/>
              </a:ext>
            </a:extLst>
          </p:cNvPr>
          <p:cNvSpPr>
            <a:spLocks noGrp="1"/>
          </p:cNvSpPr>
          <p:nvPr>
            <p:ph type="sldNum" sz="quarter" idx="12"/>
          </p:nvPr>
        </p:nvSpPr>
        <p:spPr/>
        <p:txBody>
          <a:bodyPr/>
          <a:lstStyle/>
          <a:p>
            <a:fld id="{11A8FB07-E2D2-47E6-B7D0-08BED7BA7B45}" type="slidenum">
              <a:rPr lang="en-US" smtClean="0"/>
              <a:pPr/>
              <a:t>‹#›</a:t>
            </a:fld>
            <a:endParaRPr lang="en-US"/>
          </a:p>
        </p:txBody>
      </p:sp>
      <p:grpSp>
        <p:nvGrpSpPr>
          <p:cNvPr id="10" name="Group 9">
            <a:extLst>
              <a:ext uri="{FF2B5EF4-FFF2-40B4-BE49-F238E27FC236}">
                <a16:creationId xmlns:a16="http://schemas.microsoft.com/office/drawing/2014/main" id="{B046CA4C-B90A-4074-A565-C4802641F6C4}"/>
              </a:ext>
            </a:extLst>
          </p:cNvPr>
          <p:cNvGrpSpPr/>
          <p:nvPr/>
        </p:nvGrpSpPr>
        <p:grpSpPr>
          <a:xfrm>
            <a:off x="-12699" y="5357812"/>
            <a:ext cx="7372579" cy="1500189"/>
            <a:chOff x="-7681761" y="4682916"/>
            <a:chExt cx="14850014" cy="2175083"/>
          </a:xfrm>
          <a:solidFill>
            <a:schemeClr val="bg2"/>
          </a:solidFill>
        </p:grpSpPr>
        <p:sp>
          <p:nvSpPr>
            <p:cNvPr id="11" name="Rectangle 10">
              <a:extLst>
                <a:ext uri="{FF2B5EF4-FFF2-40B4-BE49-F238E27FC236}">
                  <a16:creationId xmlns:a16="http://schemas.microsoft.com/office/drawing/2014/main" id="{C2F3C8AF-8085-4EE8-B5A5-3C595B2B3169}"/>
                </a:ext>
              </a:extLst>
            </p:cNvPr>
            <p:cNvSpPr/>
            <p:nvPr/>
          </p:nvSpPr>
          <p:spPr>
            <a:xfrm>
              <a:off x="-7681761" y="4682918"/>
              <a:ext cx="13777761" cy="2175081"/>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2" name="Isosceles Triangle 11">
              <a:extLst>
                <a:ext uri="{FF2B5EF4-FFF2-40B4-BE49-F238E27FC236}">
                  <a16:creationId xmlns:a16="http://schemas.microsoft.com/office/drawing/2014/main" id="{02D7D4E7-B5CD-4906-B65A-2E0A541F555B}"/>
                </a:ext>
              </a:extLst>
            </p:cNvPr>
            <p:cNvSpPr/>
            <p:nvPr/>
          </p:nvSpPr>
          <p:spPr>
            <a:xfrm rot="10800000">
              <a:off x="6095998" y="4682916"/>
              <a:ext cx="1072255" cy="2175083"/>
            </a:xfrm>
            <a:prstGeom prst="triangle">
              <a:avLst>
                <a:gd name="adj" fmla="val 1000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grpSp>
      <p:grpSp>
        <p:nvGrpSpPr>
          <p:cNvPr id="13" name="Group 12">
            <a:extLst>
              <a:ext uri="{FF2B5EF4-FFF2-40B4-BE49-F238E27FC236}">
                <a16:creationId xmlns:a16="http://schemas.microsoft.com/office/drawing/2014/main" id="{4A925C68-9290-4404-A614-91A8ECD7D84B}"/>
              </a:ext>
            </a:extLst>
          </p:cNvPr>
          <p:cNvGrpSpPr/>
          <p:nvPr/>
        </p:nvGrpSpPr>
        <p:grpSpPr>
          <a:xfrm rot="10800000">
            <a:off x="6979338" y="5357802"/>
            <a:ext cx="5212663" cy="1500188"/>
            <a:chOff x="-3758363" y="4682920"/>
            <a:chExt cx="10975202" cy="2175082"/>
          </a:xfrm>
          <a:solidFill>
            <a:srgbClr val="393E4F"/>
          </a:solidFill>
        </p:grpSpPr>
        <p:sp>
          <p:nvSpPr>
            <p:cNvPr id="14" name="Rectangle 13">
              <a:extLst>
                <a:ext uri="{FF2B5EF4-FFF2-40B4-BE49-F238E27FC236}">
                  <a16:creationId xmlns:a16="http://schemas.microsoft.com/office/drawing/2014/main" id="{91B0A641-6E45-4D52-8721-95C02CDEF84D}"/>
                </a:ext>
              </a:extLst>
            </p:cNvPr>
            <p:cNvSpPr/>
            <p:nvPr/>
          </p:nvSpPr>
          <p:spPr>
            <a:xfrm>
              <a:off x="-3758363" y="4682922"/>
              <a:ext cx="9854366" cy="217508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5" name="Isosceles Triangle 14">
              <a:extLst>
                <a:ext uri="{FF2B5EF4-FFF2-40B4-BE49-F238E27FC236}">
                  <a16:creationId xmlns:a16="http://schemas.microsoft.com/office/drawing/2014/main" id="{066EDD61-9A62-4A79-9681-F87B98031513}"/>
                </a:ext>
              </a:extLst>
            </p:cNvPr>
            <p:cNvSpPr/>
            <p:nvPr/>
          </p:nvSpPr>
          <p:spPr>
            <a:xfrm rot="10800000">
              <a:off x="6095998" y="4682920"/>
              <a:ext cx="1120841" cy="2175079"/>
            </a:xfrm>
            <a:prstGeom prst="triangle">
              <a:avLst>
                <a:gd name="adj" fmla="val 1000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pic>
        <p:nvPicPr>
          <p:cNvPr id="16" name="Picture 15" descr="A picture containing object&#10;&#10;Description automatically generated">
            <a:extLst>
              <a:ext uri="{FF2B5EF4-FFF2-40B4-BE49-F238E27FC236}">
                <a16:creationId xmlns:a16="http://schemas.microsoft.com/office/drawing/2014/main" id="{245D5CE4-2AE5-4ACF-90F6-2CB4C206D4D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44019" y="5899367"/>
            <a:ext cx="3340623" cy="611943"/>
          </a:xfrm>
          <a:prstGeom prst="rect">
            <a:avLst/>
          </a:prstGeom>
        </p:spPr>
      </p:pic>
    </p:spTree>
    <p:extLst>
      <p:ext uri="{BB962C8B-B14F-4D97-AF65-F5344CB8AC3E}">
        <p14:creationId xmlns:p14="http://schemas.microsoft.com/office/powerpoint/2010/main" val="27110032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10C342-A8CC-4B2C-89FE-A03F6289616E}"/>
              </a:ext>
            </a:extLst>
          </p:cNvPr>
          <p:cNvSpPr>
            <a:spLocks noGrp="1"/>
          </p:cNvSpPr>
          <p:nvPr>
            <p:ph type="title"/>
          </p:nvPr>
        </p:nvSpPr>
        <p:spPr/>
        <p:txBody>
          <a:bodyPr>
            <a:normAutofit/>
          </a:bodyPr>
          <a:lstStyle>
            <a:lvl1pPr>
              <a:defRPr sz="4799"/>
            </a:lvl1p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7D353990-0EDB-4AC4-81EC-CC5345ADAEA9}"/>
              </a:ext>
            </a:extLst>
          </p:cNvPr>
          <p:cNvSpPr>
            <a:spLocks noGrp="1"/>
          </p:cNvSpPr>
          <p:nvPr>
            <p:ph type="dt" sz="half" idx="10"/>
          </p:nvPr>
        </p:nvSpPr>
        <p:spPr/>
        <p:txBody>
          <a:bodyPr/>
          <a:lstStyle/>
          <a:p>
            <a:fld id="{663368FE-A494-41E0-99B8-F16907E032F2}" type="datetimeFigureOut">
              <a:rPr lang="en-US" smtClean="0"/>
              <a:pPr/>
              <a:t>3/25/2021</a:t>
            </a:fld>
            <a:endParaRPr lang="en-US"/>
          </a:p>
        </p:txBody>
      </p:sp>
      <p:sp>
        <p:nvSpPr>
          <p:cNvPr id="4" name="Footer Placeholder 3">
            <a:extLst>
              <a:ext uri="{FF2B5EF4-FFF2-40B4-BE49-F238E27FC236}">
                <a16:creationId xmlns:a16="http://schemas.microsoft.com/office/drawing/2014/main" id="{0632ACAB-43EE-4871-AC1C-24B03B8C4CE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4090ABA-46B7-407E-8994-D5A205DDECD0}"/>
              </a:ext>
            </a:extLst>
          </p:cNvPr>
          <p:cNvSpPr>
            <a:spLocks noGrp="1"/>
          </p:cNvSpPr>
          <p:nvPr>
            <p:ph type="sldNum" sz="quarter" idx="12"/>
          </p:nvPr>
        </p:nvSpPr>
        <p:spPr/>
        <p:txBody>
          <a:bodyPr/>
          <a:lstStyle/>
          <a:p>
            <a:fld id="{11A8FB07-E2D2-47E6-B7D0-08BED7BA7B45}" type="slidenum">
              <a:rPr lang="en-US" smtClean="0"/>
              <a:pPr/>
              <a:t>‹#›</a:t>
            </a:fld>
            <a:endParaRPr lang="en-US"/>
          </a:p>
        </p:txBody>
      </p:sp>
      <p:grpSp>
        <p:nvGrpSpPr>
          <p:cNvPr id="6" name="Group 5">
            <a:extLst>
              <a:ext uri="{FF2B5EF4-FFF2-40B4-BE49-F238E27FC236}">
                <a16:creationId xmlns:a16="http://schemas.microsoft.com/office/drawing/2014/main" id="{FA4CC6C7-B842-4705-BD0D-0A4C632C9366}"/>
              </a:ext>
            </a:extLst>
          </p:cNvPr>
          <p:cNvGrpSpPr/>
          <p:nvPr/>
        </p:nvGrpSpPr>
        <p:grpSpPr>
          <a:xfrm>
            <a:off x="-12699" y="5357812"/>
            <a:ext cx="7372579" cy="1500189"/>
            <a:chOff x="-7681761" y="4682916"/>
            <a:chExt cx="14850014" cy="2175083"/>
          </a:xfrm>
          <a:solidFill>
            <a:schemeClr val="bg2"/>
          </a:solidFill>
        </p:grpSpPr>
        <p:sp>
          <p:nvSpPr>
            <p:cNvPr id="7" name="Rectangle 6">
              <a:extLst>
                <a:ext uri="{FF2B5EF4-FFF2-40B4-BE49-F238E27FC236}">
                  <a16:creationId xmlns:a16="http://schemas.microsoft.com/office/drawing/2014/main" id="{4CC35D7A-232C-4037-A685-187A46C32D4D}"/>
                </a:ext>
              </a:extLst>
            </p:cNvPr>
            <p:cNvSpPr/>
            <p:nvPr/>
          </p:nvSpPr>
          <p:spPr>
            <a:xfrm>
              <a:off x="-7681761" y="4682918"/>
              <a:ext cx="13777761" cy="2175081"/>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8" name="Isosceles Triangle 7">
              <a:extLst>
                <a:ext uri="{FF2B5EF4-FFF2-40B4-BE49-F238E27FC236}">
                  <a16:creationId xmlns:a16="http://schemas.microsoft.com/office/drawing/2014/main" id="{E022664A-2705-4614-98C7-2DECD83B8DD5}"/>
                </a:ext>
              </a:extLst>
            </p:cNvPr>
            <p:cNvSpPr/>
            <p:nvPr/>
          </p:nvSpPr>
          <p:spPr>
            <a:xfrm rot="10800000">
              <a:off x="6095998" y="4682916"/>
              <a:ext cx="1072255" cy="2175083"/>
            </a:xfrm>
            <a:prstGeom prst="triangle">
              <a:avLst>
                <a:gd name="adj" fmla="val 1000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grpSp>
      <p:grpSp>
        <p:nvGrpSpPr>
          <p:cNvPr id="9" name="Group 8">
            <a:extLst>
              <a:ext uri="{FF2B5EF4-FFF2-40B4-BE49-F238E27FC236}">
                <a16:creationId xmlns:a16="http://schemas.microsoft.com/office/drawing/2014/main" id="{1D441B51-1E37-493B-B304-565F93E07E41}"/>
              </a:ext>
            </a:extLst>
          </p:cNvPr>
          <p:cNvGrpSpPr/>
          <p:nvPr/>
        </p:nvGrpSpPr>
        <p:grpSpPr>
          <a:xfrm rot="10800000">
            <a:off x="6979338" y="5357802"/>
            <a:ext cx="5212663" cy="1500188"/>
            <a:chOff x="-3758363" y="4682920"/>
            <a:chExt cx="10975202" cy="2175082"/>
          </a:xfrm>
          <a:solidFill>
            <a:srgbClr val="393E4F"/>
          </a:solidFill>
        </p:grpSpPr>
        <p:sp>
          <p:nvSpPr>
            <p:cNvPr id="10" name="Rectangle 9">
              <a:extLst>
                <a:ext uri="{FF2B5EF4-FFF2-40B4-BE49-F238E27FC236}">
                  <a16:creationId xmlns:a16="http://schemas.microsoft.com/office/drawing/2014/main" id="{36E4FCBE-D8C5-48ED-92D2-418644296A26}"/>
                </a:ext>
              </a:extLst>
            </p:cNvPr>
            <p:cNvSpPr/>
            <p:nvPr/>
          </p:nvSpPr>
          <p:spPr>
            <a:xfrm>
              <a:off x="-3758363" y="4682922"/>
              <a:ext cx="9854366" cy="217508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1" name="Isosceles Triangle 10">
              <a:extLst>
                <a:ext uri="{FF2B5EF4-FFF2-40B4-BE49-F238E27FC236}">
                  <a16:creationId xmlns:a16="http://schemas.microsoft.com/office/drawing/2014/main" id="{8961DB58-6CB1-4404-AF6B-EEE298B3CE79}"/>
                </a:ext>
              </a:extLst>
            </p:cNvPr>
            <p:cNvSpPr/>
            <p:nvPr/>
          </p:nvSpPr>
          <p:spPr>
            <a:xfrm rot="10800000">
              <a:off x="6095998" y="4682920"/>
              <a:ext cx="1120841" cy="2175079"/>
            </a:xfrm>
            <a:prstGeom prst="triangle">
              <a:avLst>
                <a:gd name="adj" fmla="val 1000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pic>
        <p:nvPicPr>
          <p:cNvPr id="12" name="Picture 11" descr="A picture containing object&#10;&#10;Description automatically generated">
            <a:extLst>
              <a:ext uri="{FF2B5EF4-FFF2-40B4-BE49-F238E27FC236}">
                <a16:creationId xmlns:a16="http://schemas.microsoft.com/office/drawing/2014/main" id="{04B76F59-AE1E-4624-AA30-AE036444796F}"/>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44019" y="5899367"/>
            <a:ext cx="3340623" cy="611943"/>
          </a:xfrm>
          <a:prstGeom prst="rect">
            <a:avLst/>
          </a:prstGeom>
        </p:spPr>
      </p:pic>
    </p:spTree>
    <p:extLst>
      <p:ext uri="{BB962C8B-B14F-4D97-AF65-F5344CB8AC3E}">
        <p14:creationId xmlns:p14="http://schemas.microsoft.com/office/powerpoint/2010/main" val="473531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4FA4AF8-CFF0-46D8-BF2F-AC38D6F666C4}"/>
              </a:ext>
            </a:extLst>
          </p:cNvPr>
          <p:cNvSpPr>
            <a:spLocks noGrp="1"/>
          </p:cNvSpPr>
          <p:nvPr>
            <p:ph type="dt" sz="half" idx="10"/>
          </p:nvPr>
        </p:nvSpPr>
        <p:spPr/>
        <p:txBody>
          <a:bodyPr/>
          <a:lstStyle/>
          <a:p>
            <a:fld id="{663368FE-A494-41E0-99B8-F16907E032F2}" type="datetimeFigureOut">
              <a:rPr lang="en-US" smtClean="0"/>
              <a:pPr/>
              <a:t>3/25/2021</a:t>
            </a:fld>
            <a:endParaRPr lang="en-US"/>
          </a:p>
        </p:txBody>
      </p:sp>
      <p:sp>
        <p:nvSpPr>
          <p:cNvPr id="3" name="Footer Placeholder 2">
            <a:extLst>
              <a:ext uri="{FF2B5EF4-FFF2-40B4-BE49-F238E27FC236}">
                <a16:creationId xmlns:a16="http://schemas.microsoft.com/office/drawing/2014/main" id="{C0220F10-06D7-407E-9995-4AD72CE3E7B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F38BF20-E0E3-4FE5-979A-45C901CE4E91}"/>
              </a:ext>
            </a:extLst>
          </p:cNvPr>
          <p:cNvSpPr>
            <a:spLocks noGrp="1"/>
          </p:cNvSpPr>
          <p:nvPr>
            <p:ph type="sldNum" sz="quarter" idx="12"/>
          </p:nvPr>
        </p:nvSpPr>
        <p:spPr/>
        <p:txBody>
          <a:bodyPr/>
          <a:lstStyle/>
          <a:p>
            <a:fld id="{11A8FB07-E2D2-47E6-B7D0-08BED7BA7B45}" type="slidenum">
              <a:rPr lang="en-US" smtClean="0"/>
              <a:pPr/>
              <a:t>‹#›</a:t>
            </a:fld>
            <a:endParaRPr lang="en-US"/>
          </a:p>
        </p:txBody>
      </p:sp>
    </p:spTree>
    <p:extLst>
      <p:ext uri="{BB962C8B-B14F-4D97-AF65-F5344CB8AC3E}">
        <p14:creationId xmlns:p14="http://schemas.microsoft.com/office/powerpoint/2010/main" val="18638145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58449BF-ED5E-4C46-A2A8-A3EFE3247DE8}"/>
              </a:ext>
            </a:extLst>
          </p:cNvPr>
          <p:cNvSpPr>
            <a:spLocks noGrp="1"/>
          </p:cNvSpPr>
          <p:nvPr>
            <p:ph type="title"/>
          </p:nvPr>
        </p:nvSpPr>
        <p:spPr>
          <a:xfrm>
            <a:off x="838201" y="365126"/>
            <a:ext cx="10515600" cy="1325563"/>
          </a:xfrm>
          <a:prstGeom prst="rect">
            <a:avLst/>
          </a:prstGeom>
        </p:spPr>
        <p:txBody>
          <a:bodyPr vert="horz" lIns="108850" tIns="54425" rIns="108850" bIns="54425"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6E1801CA-0DAE-4B84-B841-53FF2F96509A}"/>
              </a:ext>
            </a:extLst>
          </p:cNvPr>
          <p:cNvSpPr>
            <a:spLocks noGrp="1"/>
          </p:cNvSpPr>
          <p:nvPr>
            <p:ph type="body" idx="1"/>
          </p:nvPr>
        </p:nvSpPr>
        <p:spPr>
          <a:xfrm>
            <a:off x="838201" y="1825625"/>
            <a:ext cx="10515600" cy="4351338"/>
          </a:xfrm>
          <a:prstGeom prst="rect">
            <a:avLst/>
          </a:prstGeom>
        </p:spPr>
        <p:txBody>
          <a:bodyPr vert="horz" lIns="108850" tIns="54425" rIns="108850" bIns="54425"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EA3FD062-364F-4E16-BBAA-D88D7C2FC405}"/>
              </a:ext>
            </a:extLst>
          </p:cNvPr>
          <p:cNvSpPr>
            <a:spLocks noGrp="1"/>
          </p:cNvSpPr>
          <p:nvPr>
            <p:ph type="dt" sz="half" idx="2"/>
          </p:nvPr>
        </p:nvSpPr>
        <p:spPr>
          <a:xfrm>
            <a:off x="838201" y="6356351"/>
            <a:ext cx="2743200" cy="365125"/>
          </a:xfrm>
          <a:prstGeom prst="rect">
            <a:avLst/>
          </a:prstGeom>
        </p:spPr>
        <p:txBody>
          <a:bodyPr vert="horz" lIns="108850" tIns="54425" rIns="108850" bIns="54425" rtlCol="0" anchor="ctr"/>
          <a:lstStyle>
            <a:lvl1pPr algn="l">
              <a:defRPr sz="1400">
                <a:solidFill>
                  <a:schemeClr val="tx1">
                    <a:tint val="75000"/>
                  </a:schemeClr>
                </a:solidFill>
              </a:defRPr>
            </a:lvl1pPr>
          </a:lstStyle>
          <a:p>
            <a:fld id="{663368FE-A494-41E0-99B8-F16907E032F2}" type="datetimeFigureOut">
              <a:rPr lang="en-US" smtClean="0"/>
              <a:pPr/>
              <a:t>3/25/2021</a:t>
            </a:fld>
            <a:endParaRPr lang="en-US"/>
          </a:p>
        </p:txBody>
      </p:sp>
      <p:sp>
        <p:nvSpPr>
          <p:cNvPr id="5" name="Footer Placeholder 4">
            <a:extLst>
              <a:ext uri="{FF2B5EF4-FFF2-40B4-BE49-F238E27FC236}">
                <a16:creationId xmlns:a16="http://schemas.microsoft.com/office/drawing/2014/main" id="{CB39E29F-3E50-44B2-9BCD-F416D4903E40}"/>
              </a:ext>
            </a:extLst>
          </p:cNvPr>
          <p:cNvSpPr>
            <a:spLocks noGrp="1"/>
          </p:cNvSpPr>
          <p:nvPr>
            <p:ph type="ftr" sz="quarter" idx="3"/>
          </p:nvPr>
        </p:nvSpPr>
        <p:spPr>
          <a:xfrm>
            <a:off x="4038601" y="6356351"/>
            <a:ext cx="4114800" cy="365125"/>
          </a:xfrm>
          <a:prstGeom prst="rect">
            <a:avLst/>
          </a:prstGeom>
        </p:spPr>
        <p:txBody>
          <a:bodyPr vert="horz" lIns="108850" tIns="54425" rIns="108850" bIns="54425" rtlCol="0" anchor="ctr"/>
          <a:lstStyle>
            <a:lvl1pPr algn="ctr">
              <a:defRPr sz="14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59BED9BE-0D3C-4CE8-B77B-769D0FFD924F}"/>
              </a:ext>
            </a:extLst>
          </p:cNvPr>
          <p:cNvSpPr>
            <a:spLocks noGrp="1"/>
          </p:cNvSpPr>
          <p:nvPr>
            <p:ph type="sldNum" sz="quarter" idx="4"/>
          </p:nvPr>
        </p:nvSpPr>
        <p:spPr>
          <a:xfrm>
            <a:off x="8610600" y="6356351"/>
            <a:ext cx="2743200" cy="365125"/>
          </a:xfrm>
          <a:prstGeom prst="rect">
            <a:avLst/>
          </a:prstGeom>
        </p:spPr>
        <p:txBody>
          <a:bodyPr vert="horz" lIns="108850" tIns="54425" rIns="108850" bIns="54425" rtlCol="0" anchor="ctr"/>
          <a:lstStyle>
            <a:lvl1pPr algn="r">
              <a:defRPr sz="1400">
                <a:solidFill>
                  <a:schemeClr val="tx1">
                    <a:tint val="75000"/>
                  </a:schemeClr>
                </a:solidFill>
              </a:defRPr>
            </a:lvl1pPr>
          </a:lstStyle>
          <a:p>
            <a:fld id="{11A8FB07-E2D2-47E6-B7D0-08BED7BA7B45}" type="slidenum">
              <a:rPr lang="en-US" smtClean="0"/>
              <a:pPr/>
              <a:t>‹#›</a:t>
            </a:fld>
            <a:endParaRPr lang="en-US"/>
          </a:p>
        </p:txBody>
      </p:sp>
    </p:spTree>
    <p:extLst>
      <p:ext uri="{BB962C8B-B14F-4D97-AF65-F5344CB8AC3E}">
        <p14:creationId xmlns:p14="http://schemas.microsoft.com/office/powerpoint/2010/main" val="419815241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Lst>
  <p:txStyles>
    <p:titleStyle>
      <a:lvl1pPr algn="l" defTabSz="1088284" rtl="0" eaLnBrk="1" latinLnBrk="0" hangingPunct="1">
        <a:lnSpc>
          <a:spcPct val="90000"/>
        </a:lnSpc>
        <a:spcBef>
          <a:spcPct val="0"/>
        </a:spcBef>
        <a:buNone/>
        <a:defRPr sz="5199" kern="1200">
          <a:solidFill>
            <a:schemeClr val="tx1"/>
          </a:solidFill>
          <a:latin typeface="Calibri" panose="020F0502020204030204" pitchFamily="34" charset="0"/>
          <a:ea typeface="+mj-ea"/>
          <a:cs typeface="+mj-cs"/>
        </a:defRPr>
      </a:lvl1pPr>
    </p:titleStyle>
    <p:bodyStyle>
      <a:lvl1pPr marL="272071" indent="-272071" algn="l" defTabSz="1088284" rtl="0" eaLnBrk="1" latinLnBrk="0" hangingPunct="1">
        <a:lnSpc>
          <a:spcPct val="90000"/>
        </a:lnSpc>
        <a:spcBef>
          <a:spcPts val="1190"/>
        </a:spcBef>
        <a:buFont typeface="Arial" panose="020B0604020202020204" pitchFamily="34" charset="0"/>
        <a:buChar char="•"/>
        <a:defRPr sz="3299" kern="1200">
          <a:solidFill>
            <a:schemeClr val="tx1"/>
          </a:solidFill>
          <a:latin typeface="Calibri" panose="020F0502020204030204" pitchFamily="34" charset="0"/>
          <a:ea typeface="+mn-ea"/>
          <a:cs typeface="+mn-cs"/>
        </a:defRPr>
      </a:lvl1pPr>
      <a:lvl2pPr marL="816213" indent="-272071" algn="l" defTabSz="1088284" rtl="0" eaLnBrk="1" latinLnBrk="0" hangingPunct="1">
        <a:lnSpc>
          <a:spcPct val="90000"/>
        </a:lnSpc>
        <a:spcBef>
          <a:spcPts val="595"/>
        </a:spcBef>
        <a:buFont typeface="Arial" panose="020B0604020202020204" pitchFamily="34" charset="0"/>
        <a:buChar char="•"/>
        <a:defRPr sz="2899" kern="1200">
          <a:solidFill>
            <a:schemeClr val="tx1"/>
          </a:solidFill>
          <a:latin typeface="Calibri" panose="020F0502020204030204" pitchFamily="34" charset="0"/>
          <a:ea typeface="+mn-ea"/>
          <a:cs typeface="+mn-cs"/>
        </a:defRPr>
      </a:lvl2pPr>
      <a:lvl3pPr marL="1360355" indent="-272071" algn="l" defTabSz="1088284" rtl="0" eaLnBrk="1" latinLnBrk="0" hangingPunct="1">
        <a:lnSpc>
          <a:spcPct val="90000"/>
        </a:lnSpc>
        <a:spcBef>
          <a:spcPts val="595"/>
        </a:spcBef>
        <a:buFont typeface="Arial" panose="020B0604020202020204" pitchFamily="34" charset="0"/>
        <a:buChar char="•"/>
        <a:defRPr sz="2400" kern="1200">
          <a:solidFill>
            <a:schemeClr val="tx1"/>
          </a:solidFill>
          <a:latin typeface="Calibri" panose="020F0502020204030204" pitchFamily="34" charset="0"/>
          <a:ea typeface="+mn-ea"/>
          <a:cs typeface="+mn-cs"/>
        </a:defRPr>
      </a:lvl3pPr>
      <a:lvl4pPr marL="1904497" indent="-272071" algn="l" defTabSz="1088284" rtl="0" eaLnBrk="1" latinLnBrk="0" hangingPunct="1">
        <a:lnSpc>
          <a:spcPct val="90000"/>
        </a:lnSpc>
        <a:spcBef>
          <a:spcPts val="595"/>
        </a:spcBef>
        <a:buFont typeface="Arial" panose="020B0604020202020204" pitchFamily="34" charset="0"/>
        <a:buChar char="•"/>
        <a:defRPr sz="2100" kern="1200">
          <a:solidFill>
            <a:schemeClr val="tx1"/>
          </a:solidFill>
          <a:latin typeface="Calibri" panose="020F0502020204030204" pitchFamily="34" charset="0"/>
          <a:ea typeface="+mn-ea"/>
          <a:cs typeface="+mn-cs"/>
        </a:defRPr>
      </a:lvl4pPr>
      <a:lvl5pPr marL="2448639" indent="-272071" algn="l" defTabSz="1088284" rtl="0" eaLnBrk="1" latinLnBrk="0" hangingPunct="1">
        <a:lnSpc>
          <a:spcPct val="90000"/>
        </a:lnSpc>
        <a:spcBef>
          <a:spcPts val="595"/>
        </a:spcBef>
        <a:buFont typeface="Arial" panose="020B0604020202020204" pitchFamily="34" charset="0"/>
        <a:buChar char="•"/>
        <a:defRPr sz="2100" kern="1200">
          <a:solidFill>
            <a:schemeClr val="tx1"/>
          </a:solidFill>
          <a:latin typeface="Calibri" panose="020F0502020204030204" pitchFamily="34" charset="0"/>
          <a:ea typeface="+mn-ea"/>
          <a:cs typeface="+mn-cs"/>
        </a:defRPr>
      </a:lvl5pPr>
      <a:lvl6pPr marL="2992781" indent="-272071" algn="l" defTabSz="1088284" rtl="0" eaLnBrk="1" latinLnBrk="0" hangingPunct="1">
        <a:lnSpc>
          <a:spcPct val="90000"/>
        </a:lnSpc>
        <a:spcBef>
          <a:spcPts val="595"/>
        </a:spcBef>
        <a:buFont typeface="Arial" panose="020B0604020202020204" pitchFamily="34" charset="0"/>
        <a:buChar char="•"/>
        <a:defRPr sz="2100" kern="1200">
          <a:solidFill>
            <a:schemeClr val="tx1"/>
          </a:solidFill>
          <a:latin typeface="+mn-lt"/>
          <a:ea typeface="+mn-ea"/>
          <a:cs typeface="+mn-cs"/>
        </a:defRPr>
      </a:lvl6pPr>
      <a:lvl7pPr marL="3536923" indent="-272071" algn="l" defTabSz="1088284" rtl="0" eaLnBrk="1" latinLnBrk="0" hangingPunct="1">
        <a:lnSpc>
          <a:spcPct val="90000"/>
        </a:lnSpc>
        <a:spcBef>
          <a:spcPts val="595"/>
        </a:spcBef>
        <a:buFont typeface="Arial" panose="020B0604020202020204" pitchFamily="34" charset="0"/>
        <a:buChar char="•"/>
        <a:defRPr sz="2100" kern="1200">
          <a:solidFill>
            <a:schemeClr val="tx1"/>
          </a:solidFill>
          <a:latin typeface="+mn-lt"/>
          <a:ea typeface="+mn-ea"/>
          <a:cs typeface="+mn-cs"/>
        </a:defRPr>
      </a:lvl7pPr>
      <a:lvl8pPr marL="4081066" indent="-272071" algn="l" defTabSz="1088284" rtl="0" eaLnBrk="1" latinLnBrk="0" hangingPunct="1">
        <a:lnSpc>
          <a:spcPct val="90000"/>
        </a:lnSpc>
        <a:spcBef>
          <a:spcPts val="595"/>
        </a:spcBef>
        <a:buFont typeface="Arial" panose="020B0604020202020204" pitchFamily="34" charset="0"/>
        <a:buChar char="•"/>
        <a:defRPr sz="2100" kern="1200">
          <a:solidFill>
            <a:schemeClr val="tx1"/>
          </a:solidFill>
          <a:latin typeface="+mn-lt"/>
          <a:ea typeface="+mn-ea"/>
          <a:cs typeface="+mn-cs"/>
        </a:defRPr>
      </a:lvl8pPr>
      <a:lvl9pPr marL="4625207" indent="-272071" algn="l" defTabSz="1088284" rtl="0" eaLnBrk="1" latinLnBrk="0" hangingPunct="1">
        <a:lnSpc>
          <a:spcPct val="90000"/>
        </a:lnSpc>
        <a:spcBef>
          <a:spcPts val="595"/>
        </a:spcBef>
        <a:buFont typeface="Arial" panose="020B0604020202020204" pitchFamily="34" charset="0"/>
        <a:buChar char="•"/>
        <a:defRPr sz="2100" kern="1200">
          <a:solidFill>
            <a:schemeClr val="tx1"/>
          </a:solidFill>
          <a:latin typeface="+mn-lt"/>
          <a:ea typeface="+mn-ea"/>
          <a:cs typeface="+mn-cs"/>
        </a:defRPr>
      </a:lvl9pPr>
    </p:bodyStyle>
    <p:otherStyle>
      <a:defPPr>
        <a:defRPr lang="en-US"/>
      </a:defPPr>
      <a:lvl1pPr marL="0" algn="l" defTabSz="1088284" rtl="0" eaLnBrk="1" latinLnBrk="0" hangingPunct="1">
        <a:defRPr sz="2100" kern="1200">
          <a:solidFill>
            <a:schemeClr val="tx1"/>
          </a:solidFill>
          <a:latin typeface="+mn-lt"/>
          <a:ea typeface="+mn-ea"/>
          <a:cs typeface="+mn-cs"/>
        </a:defRPr>
      </a:lvl1pPr>
      <a:lvl2pPr marL="544142" algn="l" defTabSz="1088284" rtl="0" eaLnBrk="1" latinLnBrk="0" hangingPunct="1">
        <a:defRPr sz="2100" kern="1200">
          <a:solidFill>
            <a:schemeClr val="tx1"/>
          </a:solidFill>
          <a:latin typeface="+mn-lt"/>
          <a:ea typeface="+mn-ea"/>
          <a:cs typeface="+mn-cs"/>
        </a:defRPr>
      </a:lvl2pPr>
      <a:lvl3pPr marL="1088284" algn="l" defTabSz="1088284" rtl="0" eaLnBrk="1" latinLnBrk="0" hangingPunct="1">
        <a:defRPr sz="2100" kern="1200">
          <a:solidFill>
            <a:schemeClr val="tx1"/>
          </a:solidFill>
          <a:latin typeface="+mn-lt"/>
          <a:ea typeface="+mn-ea"/>
          <a:cs typeface="+mn-cs"/>
        </a:defRPr>
      </a:lvl3pPr>
      <a:lvl4pPr marL="1632426" algn="l" defTabSz="1088284" rtl="0" eaLnBrk="1" latinLnBrk="0" hangingPunct="1">
        <a:defRPr sz="2100" kern="1200">
          <a:solidFill>
            <a:schemeClr val="tx1"/>
          </a:solidFill>
          <a:latin typeface="+mn-lt"/>
          <a:ea typeface="+mn-ea"/>
          <a:cs typeface="+mn-cs"/>
        </a:defRPr>
      </a:lvl4pPr>
      <a:lvl5pPr marL="2176569" algn="l" defTabSz="1088284" rtl="0" eaLnBrk="1" latinLnBrk="0" hangingPunct="1">
        <a:defRPr sz="2100" kern="1200">
          <a:solidFill>
            <a:schemeClr val="tx1"/>
          </a:solidFill>
          <a:latin typeface="+mn-lt"/>
          <a:ea typeface="+mn-ea"/>
          <a:cs typeface="+mn-cs"/>
        </a:defRPr>
      </a:lvl5pPr>
      <a:lvl6pPr marL="2720710" algn="l" defTabSz="1088284" rtl="0" eaLnBrk="1" latinLnBrk="0" hangingPunct="1">
        <a:defRPr sz="2100" kern="1200">
          <a:solidFill>
            <a:schemeClr val="tx1"/>
          </a:solidFill>
          <a:latin typeface="+mn-lt"/>
          <a:ea typeface="+mn-ea"/>
          <a:cs typeface="+mn-cs"/>
        </a:defRPr>
      </a:lvl6pPr>
      <a:lvl7pPr marL="3264852" algn="l" defTabSz="1088284" rtl="0" eaLnBrk="1" latinLnBrk="0" hangingPunct="1">
        <a:defRPr sz="2100" kern="1200">
          <a:solidFill>
            <a:schemeClr val="tx1"/>
          </a:solidFill>
          <a:latin typeface="+mn-lt"/>
          <a:ea typeface="+mn-ea"/>
          <a:cs typeface="+mn-cs"/>
        </a:defRPr>
      </a:lvl7pPr>
      <a:lvl8pPr marL="3808994" algn="l" defTabSz="1088284" rtl="0" eaLnBrk="1" latinLnBrk="0" hangingPunct="1">
        <a:defRPr sz="2100" kern="1200">
          <a:solidFill>
            <a:schemeClr val="tx1"/>
          </a:solidFill>
          <a:latin typeface="+mn-lt"/>
          <a:ea typeface="+mn-ea"/>
          <a:cs typeface="+mn-cs"/>
        </a:defRPr>
      </a:lvl8pPr>
      <a:lvl9pPr marL="4353136" algn="l" defTabSz="1088284" rtl="0" eaLnBrk="1" latinLnBrk="0" hangingPunct="1">
        <a:defRPr sz="21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2">
            <a:extLst>
              <a:ext uri="{FF2B5EF4-FFF2-40B4-BE49-F238E27FC236}">
                <a16:creationId xmlns:a16="http://schemas.microsoft.com/office/drawing/2014/main" id="{AFCAB96C-C596-4795-8C73-2D9534AE69C9}"/>
              </a:ext>
            </a:extLst>
          </p:cNvPr>
          <p:cNvSpPr>
            <a:spLocks noGrp="1"/>
          </p:cNvSpPr>
          <p:nvPr>
            <p:ph type="ctrTitle"/>
          </p:nvPr>
        </p:nvSpPr>
        <p:spPr>
          <a:xfrm>
            <a:off x="2751589" y="2172749"/>
            <a:ext cx="9174693" cy="2516697"/>
          </a:xfrm>
        </p:spPr>
        <p:txBody>
          <a:bodyPr anchor="ctr">
            <a:noAutofit/>
          </a:bodyPr>
          <a:lstStyle/>
          <a:p>
            <a:r>
              <a:rPr lang="en-US" sz="6000" b="1" dirty="0">
                <a:latin typeface="+mn-lt"/>
              </a:rPr>
              <a:t>Healthy Church</a:t>
            </a:r>
            <a:br>
              <a:rPr lang="en-US" sz="6000" b="1" dirty="0">
                <a:latin typeface="+mn-lt"/>
              </a:rPr>
            </a:br>
            <a:r>
              <a:rPr lang="en-US" sz="6000" b="1" dirty="0">
                <a:solidFill>
                  <a:schemeClr val="bg2"/>
                </a:solidFill>
                <a:latin typeface="+mn-lt"/>
              </a:rPr>
              <a:t>HEALTHY PASTOR</a:t>
            </a:r>
            <a:endParaRPr lang="en-US" sz="6000" dirty="0">
              <a:solidFill>
                <a:schemeClr val="bg2"/>
              </a:solidFill>
              <a:latin typeface="+mn-lt"/>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0" name="Rectangle 79">
            <a:extLst>
              <a:ext uri="{FF2B5EF4-FFF2-40B4-BE49-F238E27FC236}">
                <a16:creationId xmlns:a16="http://schemas.microsoft.com/office/drawing/2014/main" id="{22F15A2D-2324-487D-A02A-BF46C5C580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Freeform: Shape 81">
            <a:extLst>
              <a:ext uri="{FF2B5EF4-FFF2-40B4-BE49-F238E27FC236}">
                <a16:creationId xmlns:a16="http://schemas.microsoft.com/office/drawing/2014/main" id="{17A7F34E-D418-47E2-9F86-2C45BBC312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21732" y="321733"/>
            <a:ext cx="11546828" cy="6214534"/>
          </a:xfrm>
          <a:custGeom>
            <a:avLst/>
            <a:gdLst>
              <a:gd name="connsiteX0" fmla="*/ 0 w 11546828"/>
              <a:gd name="connsiteY0" fmla="*/ 0 h 6214534"/>
              <a:gd name="connsiteX1" fmla="*/ 7965430 w 11546828"/>
              <a:gd name="connsiteY1" fmla="*/ 0 h 6214534"/>
              <a:gd name="connsiteX2" fmla="*/ 7965430 w 11546828"/>
              <a:gd name="connsiteY2" fmla="*/ 1786 h 6214534"/>
              <a:gd name="connsiteX3" fmla="*/ 11546828 w 11546828"/>
              <a:gd name="connsiteY3" fmla="*/ 1786 h 6214534"/>
              <a:gd name="connsiteX4" fmla="*/ 11546828 w 11546828"/>
              <a:gd name="connsiteY4" fmla="*/ 2866740 h 6214534"/>
              <a:gd name="connsiteX5" fmla="*/ 11225095 w 11546828"/>
              <a:gd name="connsiteY5" fmla="*/ 3179536 h 6214534"/>
              <a:gd name="connsiteX6" fmla="*/ 11225095 w 11546828"/>
              <a:gd name="connsiteY6" fmla="*/ 301542 h 6214534"/>
              <a:gd name="connsiteX7" fmla="*/ 320042 w 11546828"/>
              <a:gd name="connsiteY7" fmla="*/ 301542 h 6214534"/>
              <a:gd name="connsiteX8" fmla="*/ 320042 w 11546828"/>
              <a:gd name="connsiteY8" fmla="*/ 5909424 h 6214534"/>
              <a:gd name="connsiteX9" fmla="*/ 8417210 w 11546828"/>
              <a:gd name="connsiteY9" fmla="*/ 5909424 h 6214534"/>
              <a:gd name="connsiteX10" fmla="*/ 8103383 w 11546828"/>
              <a:gd name="connsiteY10" fmla="*/ 6214534 h 6214534"/>
              <a:gd name="connsiteX11" fmla="*/ 7222929 w 11546828"/>
              <a:gd name="connsiteY11" fmla="*/ 6214534 h 6214534"/>
              <a:gd name="connsiteX12" fmla="*/ 7222929 w 11546828"/>
              <a:gd name="connsiteY12" fmla="*/ 6212748 h 6214534"/>
              <a:gd name="connsiteX13" fmla="*/ 0 w 11546828"/>
              <a:gd name="connsiteY13" fmla="*/ 6212748 h 62145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1546828" h="6214534">
                <a:moveTo>
                  <a:pt x="0" y="0"/>
                </a:moveTo>
                <a:lnTo>
                  <a:pt x="7965430" y="0"/>
                </a:lnTo>
                <a:lnTo>
                  <a:pt x="7965430" y="1786"/>
                </a:lnTo>
                <a:lnTo>
                  <a:pt x="11546828" y="1786"/>
                </a:lnTo>
                <a:lnTo>
                  <a:pt x="11546828" y="2866740"/>
                </a:lnTo>
                <a:lnTo>
                  <a:pt x="11225095" y="3179536"/>
                </a:lnTo>
                <a:lnTo>
                  <a:pt x="11225095" y="301542"/>
                </a:lnTo>
                <a:lnTo>
                  <a:pt x="320042" y="301542"/>
                </a:lnTo>
                <a:lnTo>
                  <a:pt x="320042" y="5909424"/>
                </a:lnTo>
                <a:lnTo>
                  <a:pt x="8417210" y="5909424"/>
                </a:lnTo>
                <a:lnTo>
                  <a:pt x="8103383" y="6214534"/>
                </a:lnTo>
                <a:lnTo>
                  <a:pt x="7222929" y="6214534"/>
                </a:lnTo>
                <a:lnTo>
                  <a:pt x="7222929" y="6212748"/>
                </a:lnTo>
                <a:lnTo>
                  <a:pt x="0" y="6212748"/>
                </a:lnTo>
                <a:close/>
              </a:path>
            </a:pathLst>
          </a:custGeom>
          <a:solidFill>
            <a:schemeClr val="tx1">
              <a:lumMod val="50000"/>
              <a:lumOff val="50000"/>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84" name="Right Triangle 83">
            <a:extLst>
              <a:ext uri="{FF2B5EF4-FFF2-40B4-BE49-F238E27FC236}">
                <a16:creationId xmlns:a16="http://schemas.microsoft.com/office/drawing/2014/main" id="{2AEAFA59-923A-4F54-8B49-44C970BCC3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itle 12">
            <a:extLst>
              <a:ext uri="{FF2B5EF4-FFF2-40B4-BE49-F238E27FC236}">
                <a16:creationId xmlns:a16="http://schemas.microsoft.com/office/drawing/2014/main" id="{CD786B7C-9FB1-4304-A37D-AF20A24CECC4}"/>
              </a:ext>
            </a:extLst>
          </p:cNvPr>
          <p:cNvSpPr txBox="1">
            <a:spLocks/>
          </p:cNvSpPr>
          <p:nvPr/>
        </p:nvSpPr>
        <p:spPr>
          <a:xfrm>
            <a:off x="887688" y="1186853"/>
            <a:ext cx="3049308" cy="4480726"/>
          </a:xfrm>
          <a:prstGeom prst="rect">
            <a:avLst/>
          </a:prstGeom>
        </p:spPr>
        <p:txBody>
          <a:bodyPr vert="horz" lIns="91440" tIns="45720" rIns="91440" bIns="45720" rtlCol="0" anchor="ctr">
            <a:normAutofit/>
          </a:bodyPr>
          <a:lstStyle>
            <a:lvl1pPr algn="l" defTabSz="1088284" rtl="0" eaLnBrk="1" latinLnBrk="0" hangingPunct="1">
              <a:lnSpc>
                <a:spcPct val="90000"/>
              </a:lnSpc>
              <a:spcBef>
                <a:spcPct val="0"/>
              </a:spcBef>
              <a:buNone/>
              <a:defRPr sz="4799" kern="1200">
                <a:solidFill>
                  <a:schemeClr val="tx1"/>
                </a:solidFill>
                <a:latin typeface="Calibri" panose="020F0502020204030204" pitchFamily="34" charset="0"/>
                <a:ea typeface="+mj-ea"/>
                <a:cs typeface="+mj-cs"/>
              </a:defRPr>
            </a:lvl1pPr>
          </a:lstStyle>
          <a:p>
            <a:pPr defTabSz="914400"/>
            <a:r>
              <a:rPr lang="en-US" sz="4800">
                <a:latin typeface="+mj-lt"/>
              </a:rPr>
              <a:t>Reflect:</a:t>
            </a:r>
            <a:br>
              <a:rPr lang="en-US" sz="6600">
                <a:latin typeface="+mj-lt"/>
              </a:rPr>
            </a:br>
            <a:r>
              <a:rPr lang="en-US" sz="4000">
                <a:solidFill>
                  <a:schemeClr val="bg2"/>
                </a:solidFill>
                <a:latin typeface="+mj-lt"/>
              </a:rPr>
              <a:t>HEALTHY PASTOR</a:t>
            </a:r>
            <a:endParaRPr lang="en-US" sz="6600" dirty="0">
              <a:solidFill>
                <a:schemeClr val="bg2"/>
              </a:solidFill>
              <a:latin typeface="+mj-lt"/>
            </a:endParaRPr>
          </a:p>
        </p:txBody>
      </p:sp>
      <p:sp>
        <p:nvSpPr>
          <p:cNvPr id="10" name="TextBox 9">
            <a:extLst>
              <a:ext uri="{FF2B5EF4-FFF2-40B4-BE49-F238E27FC236}">
                <a16:creationId xmlns:a16="http://schemas.microsoft.com/office/drawing/2014/main" id="{4BBE9926-01F6-43C6-970A-1FB2F7129679}"/>
              </a:ext>
            </a:extLst>
          </p:cNvPr>
          <p:cNvSpPr txBox="1"/>
          <p:nvPr/>
        </p:nvSpPr>
        <p:spPr>
          <a:xfrm>
            <a:off x="3936996" y="783079"/>
            <a:ext cx="6642099" cy="5110370"/>
          </a:xfrm>
          <a:prstGeom prst="rect">
            <a:avLst/>
          </a:prstGeom>
        </p:spPr>
        <p:txBody>
          <a:bodyPr vert="horz" lIns="91440" tIns="45720" rIns="91440" bIns="45720" rtlCol="0" anchor="ctr">
            <a:normAutofit fontScale="92500"/>
          </a:bodyPr>
          <a:lstStyle/>
          <a:p>
            <a:pPr marL="285750" indent="-285750">
              <a:lnSpc>
                <a:spcPct val="150000"/>
              </a:lnSpc>
              <a:buFont typeface="Arial" panose="020B0604020202020204" pitchFamily="34" charset="0"/>
              <a:buChar char="•"/>
            </a:pPr>
            <a:r>
              <a:rPr lang="en-US" sz="2400" dirty="0"/>
              <a:t>How and where are you networking?</a:t>
            </a:r>
          </a:p>
          <a:p>
            <a:pPr marL="285750" indent="-285750">
              <a:lnSpc>
                <a:spcPct val="150000"/>
              </a:lnSpc>
              <a:buFont typeface="Arial" panose="020B0604020202020204" pitchFamily="34" charset="0"/>
              <a:buChar char="•"/>
            </a:pPr>
            <a:r>
              <a:rPr lang="en-US" sz="2400" dirty="0"/>
              <a:t>How do you discern who to invest in?</a:t>
            </a:r>
          </a:p>
          <a:p>
            <a:pPr marL="285750" indent="-285750">
              <a:lnSpc>
                <a:spcPct val="150000"/>
              </a:lnSpc>
              <a:buFont typeface="Arial" panose="020B0604020202020204" pitchFamily="34" charset="0"/>
              <a:buChar char="•"/>
            </a:pPr>
            <a:r>
              <a:rPr lang="en-US" sz="2400" dirty="0"/>
              <a:t>How do you create spaces for others to explore and serve in ministry?</a:t>
            </a:r>
          </a:p>
          <a:p>
            <a:pPr marL="285750" indent="-285750">
              <a:lnSpc>
                <a:spcPct val="150000"/>
              </a:lnSpc>
              <a:buFont typeface="Arial" panose="020B0604020202020204" pitchFamily="34" charset="0"/>
              <a:buChar char="•"/>
            </a:pPr>
            <a:r>
              <a:rPr lang="en-US" sz="2400" dirty="0"/>
              <a:t>In what ways do you hand off </a:t>
            </a:r>
            <a:br>
              <a:rPr lang="en-US" sz="2400" dirty="0"/>
            </a:br>
            <a:r>
              <a:rPr lang="en-US" sz="2400" dirty="0"/>
              <a:t>meaningful ministry?</a:t>
            </a:r>
          </a:p>
          <a:p>
            <a:pPr marL="285750" indent="-285750">
              <a:lnSpc>
                <a:spcPct val="150000"/>
              </a:lnSpc>
              <a:buFont typeface="Arial" panose="020B0604020202020204" pitchFamily="34" charset="0"/>
              <a:buChar char="•"/>
            </a:pPr>
            <a:r>
              <a:rPr lang="en-US" sz="2400" dirty="0"/>
              <a:t>How is the pastor helping the Avenue Champions to learn and apply the 4 E’s?</a:t>
            </a:r>
          </a:p>
          <a:p>
            <a:pPr marL="285750" indent="-285750">
              <a:lnSpc>
                <a:spcPct val="150000"/>
              </a:lnSpc>
              <a:buFont typeface="Arial" panose="020B0604020202020204" pitchFamily="34" charset="0"/>
              <a:buChar char="•"/>
            </a:pPr>
            <a:r>
              <a:rPr lang="en-US" sz="2400" dirty="0"/>
              <a:t>How do you create spaces for others </a:t>
            </a:r>
            <a:br>
              <a:rPr lang="en-US" sz="2400" dirty="0"/>
            </a:br>
            <a:r>
              <a:rPr lang="en-US" sz="2400" dirty="0"/>
              <a:t>to explore and serve in ministry?</a:t>
            </a:r>
          </a:p>
        </p:txBody>
      </p:sp>
      <p:pic>
        <p:nvPicPr>
          <p:cNvPr id="11" name="Picture 10" descr="A picture containing text&#10;&#10;Description automatically generated">
            <a:extLst>
              <a:ext uri="{FF2B5EF4-FFF2-40B4-BE49-F238E27FC236}">
                <a16:creationId xmlns:a16="http://schemas.microsoft.com/office/drawing/2014/main" id="{B0AFECD3-F41D-40DE-AAAA-E829753504F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51199" y="6038755"/>
            <a:ext cx="1995628" cy="365563"/>
          </a:xfrm>
          <a:prstGeom prst="rect">
            <a:avLst/>
          </a:prstGeom>
        </p:spPr>
      </p:pic>
    </p:spTree>
    <p:extLst>
      <p:ext uri="{BB962C8B-B14F-4D97-AF65-F5344CB8AC3E}">
        <p14:creationId xmlns:p14="http://schemas.microsoft.com/office/powerpoint/2010/main" val="37908684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0" name="Rectangle 79">
            <a:extLst>
              <a:ext uri="{FF2B5EF4-FFF2-40B4-BE49-F238E27FC236}">
                <a16:creationId xmlns:a16="http://schemas.microsoft.com/office/drawing/2014/main" id="{22F15A2D-2324-487D-A02A-BF46C5C580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Freeform: Shape 81">
            <a:extLst>
              <a:ext uri="{FF2B5EF4-FFF2-40B4-BE49-F238E27FC236}">
                <a16:creationId xmlns:a16="http://schemas.microsoft.com/office/drawing/2014/main" id="{17A7F34E-D418-47E2-9F86-2C45BBC312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21732" y="321733"/>
            <a:ext cx="11546828" cy="6214534"/>
          </a:xfrm>
          <a:custGeom>
            <a:avLst/>
            <a:gdLst>
              <a:gd name="connsiteX0" fmla="*/ 0 w 11546828"/>
              <a:gd name="connsiteY0" fmla="*/ 0 h 6214534"/>
              <a:gd name="connsiteX1" fmla="*/ 7965430 w 11546828"/>
              <a:gd name="connsiteY1" fmla="*/ 0 h 6214534"/>
              <a:gd name="connsiteX2" fmla="*/ 7965430 w 11546828"/>
              <a:gd name="connsiteY2" fmla="*/ 1786 h 6214534"/>
              <a:gd name="connsiteX3" fmla="*/ 11546828 w 11546828"/>
              <a:gd name="connsiteY3" fmla="*/ 1786 h 6214534"/>
              <a:gd name="connsiteX4" fmla="*/ 11546828 w 11546828"/>
              <a:gd name="connsiteY4" fmla="*/ 2866740 h 6214534"/>
              <a:gd name="connsiteX5" fmla="*/ 11225095 w 11546828"/>
              <a:gd name="connsiteY5" fmla="*/ 3179536 h 6214534"/>
              <a:gd name="connsiteX6" fmla="*/ 11225095 w 11546828"/>
              <a:gd name="connsiteY6" fmla="*/ 301542 h 6214534"/>
              <a:gd name="connsiteX7" fmla="*/ 320042 w 11546828"/>
              <a:gd name="connsiteY7" fmla="*/ 301542 h 6214534"/>
              <a:gd name="connsiteX8" fmla="*/ 320042 w 11546828"/>
              <a:gd name="connsiteY8" fmla="*/ 5909424 h 6214534"/>
              <a:gd name="connsiteX9" fmla="*/ 8417210 w 11546828"/>
              <a:gd name="connsiteY9" fmla="*/ 5909424 h 6214534"/>
              <a:gd name="connsiteX10" fmla="*/ 8103383 w 11546828"/>
              <a:gd name="connsiteY10" fmla="*/ 6214534 h 6214534"/>
              <a:gd name="connsiteX11" fmla="*/ 7222929 w 11546828"/>
              <a:gd name="connsiteY11" fmla="*/ 6214534 h 6214534"/>
              <a:gd name="connsiteX12" fmla="*/ 7222929 w 11546828"/>
              <a:gd name="connsiteY12" fmla="*/ 6212748 h 6214534"/>
              <a:gd name="connsiteX13" fmla="*/ 0 w 11546828"/>
              <a:gd name="connsiteY13" fmla="*/ 6212748 h 62145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1546828" h="6214534">
                <a:moveTo>
                  <a:pt x="0" y="0"/>
                </a:moveTo>
                <a:lnTo>
                  <a:pt x="7965430" y="0"/>
                </a:lnTo>
                <a:lnTo>
                  <a:pt x="7965430" y="1786"/>
                </a:lnTo>
                <a:lnTo>
                  <a:pt x="11546828" y="1786"/>
                </a:lnTo>
                <a:lnTo>
                  <a:pt x="11546828" y="2866740"/>
                </a:lnTo>
                <a:lnTo>
                  <a:pt x="11225095" y="3179536"/>
                </a:lnTo>
                <a:lnTo>
                  <a:pt x="11225095" y="301542"/>
                </a:lnTo>
                <a:lnTo>
                  <a:pt x="320042" y="301542"/>
                </a:lnTo>
                <a:lnTo>
                  <a:pt x="320042" y="5909424"/>
                </a:lnTo>
                <a:lnTo>
                  <a:pt x="8417210" y="5909424"/>
                </a:lnTo>
                <a:lnTo>
                  <a:pt x="8103383" y="6214534"/>
                </a:lnTo>
                <a:lnTo>
                  <a:pt x="7222929" y="6214534"/>
                </a:lnTo>
                <a:lnTo>
                  <a:pt x="7222929" y="6212748"/>
                </a:lnTo>
                <a:lnTo>
                  <a:pt x="0" y="6212748"/>
                </a:lnTo>
                <a:close/>
              </a:path>
            </a:pathLst>
          </a:custGeom>
          <a:solidFill>
            <a:schemeClr val="tx1">
              <a:lumMod val="50000"/>
              <a:lumOff val="50000"/>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84" name="Right Triangle 83">
            <a:extLst>
              <a:ext uri="{FF2B5EF4-FFF2-40B4-BE49-F238E27FC236}">
                <a16:creationId xmlns:a16="http://schemas.microsoft.com/office/drawing/2014/main" id="{2AEAFA59-923A-4F54-8B49-44C970BCC3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7" name="Picture 6">
            <a:extLst>
              <a:ext uri="{FF2B5EF4-FFF2-40B4-BE49-F238E27FC236}">
                <a16:creationId xmlns:a16="http://schemas.microsoft.com/office/drawing/2014/main" id="{899BE970-6F80-4BC8-8C76-114C4270500F}"/>
              </a:ext>
            </a:extLst>
          </p:cNvPr>
          <p:cNvPicPr>
            <a:picLocks noChangeAspect="1"/>
          </p:cNvPicPr>
          <p:nvPr/>
        </p:nvPicPr>
        <p:blipFill rotWithShape="1">
          <a:blip r:embed="rId2"/>
          <a:srcRect l="20728" r="15576" b="-1"/>
          <a:stretch/>
        </p:blipFill>
        <p:spPr>
          <a:xfrm>
            <a:off x="621675" y="623275"/>
            <a:ext cx="5474323" cy="5607882"/>
          </a:xfrm>
          <a:prstGeom prst="rect">
            <a:avLst/>
          </a:prstGeom>
        </p:spPr>
      </p:pic>
      <p:sp>
        <p:nvSpPr>
          <p:cNvPr id="8" name="Title 3">
            <a:extLst>
              <a:ext uri="{FF2B5EF4-FFF2-40B4-BE49-F238E27FC236}">
                <a16:creationId xmlns:a16="http://schemas.microsoft.com/office/drawing/2014/main" id="{B6E89FD9-46B4-4BB5-821E-F2AB5C7FA3FB}"/>
              </a:ext>
            </a:extLst>
          </p:cNvPr>
          <p:cNvSpPr>
            <a:spLocks noGrp="1"/>
          </p:cNvSpPr>
          <p:nvPr>
            <p:ph type="title"/>
          </p:nvPr>
        </p:nvSpPr>
        <p:spPr>
          <a:xfrm>
            <a:off x="6381844" y="864575"/>
            <a:ext cx="5648436" cy="3338818"/>
          </a:xfrm>
        </p:spPr>
        <p:txBody>
          <a:bodyPr vert="horz" lIns="91440" tIns="45720" rIns="91440" bIns="45720" rtlCol="0" anchor="b">
            <a:normAutofit/>
          </a:bodyPr>
          <a:lstStyle/>
          <a:p>
            <a:pPr algn="l" defTabSz="914400"/>
            <a:r>
              <a:rPr lang="en-US" sz="6000" dirty="0">
                <a:latin typeface="+mj-lt"/>
              </a:rPr>
              <a:t>Team Based</a:t>
            </a:r>
            <a:br>
              <a:rPr lang="en-US" sz="6000" dirty="0">
                <a:latin typeface="+mj-lt"/>
              </a:rPr>
            </a:br>
            <a:r>
              <a:rPr lang="en-US" sz="6000" dirty="0">
                <a:latin typeface="+mj-lt"/>
              </a:rPr>
              <a:t>Pastor Led</a:t>
            </a:r>
          </a:p>
        </p:txBody>
      </p:sp>
    </p:spTree>
    <p:extLst>
      <p:ext uri="{BB962C8B-B14F-4D97-AF65-F5344CB8AC3E}">
        <p14:creationId xmlns:p14="http://schemas.microsoft.com/office/powerpoint/2010/main" val="4157769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6895" y="177801"/>
            <a:ext cx="11462395" cy="4991100"/>
          </a:xfrm>
        </p:spPr>
        <p:txBody>
          <a:bodyPr anchor="ctr">
            <a:noAutofit/>
          </a:bodyPr>
          <a:lstStyle/>
          <a:p>
            <a:pPr algn="l">
              <a:lnSpc>
                <a:spcPct val="100000"/>
              </a:lnSpc>
            </a:pPr>
            <a:br>
              <a:rPr lang="en-US" sz="4000" dirty="0">
                <a:latin typeface="+mn-lt"/>
              </a:rPr>
            </a:br>
            <a:r>
              <a:rPr lang="en-US" sz="4000" dirty="0">
                <a:latin typeface="+mn-lt"/>
              </a:rPr>
              <a:t>Do we embody healthy habits </a:t>
            </a:r>
            <a:br>
              <a:rPr lang="en-US" sz="4000" dirty="0">
                <a:latin typeface="+mn-lt"/>
              </a:rPr>
            </a:br>
            <a:r>
              <a:rPr lang="en-US" sz="4000" dirty="0">
                <a:latin typeface="+mn-lt"/>
              </a:rPr>
              <a:t>in all areas of our life?</a:t>
            </a:r>
            <a:br>
              <a:rPr lang="en-US" sz="4000" dirty="0">
                <a:latin typeface="+mn-lt"/>
              </a:rPr>
            </a:br>
            <a:r>
              <a:rPr lang="en-US" sz="4000" dirty="0">
                <a:latin typeface="+mn-lt"/>
              </a:rPr>
              <a:t>(physical, emotional, and spiritual)</a:t>
            </a:r>
            <a:br>
              <a:rPr lang="en-US" sz="4000" dirty="0">
                <a:latin typeface="+mn-lt"/>
              </a:rPr>
            </a:br>
            <a:br>
              <a:rPr lang="en-US" sz="4000" dirty="0">
                <a:latin typeface="+mn-lt"/>
              </a:rPr>
            </a:br>
            <a:r>
              <a:rPr lang="en-US" sz="4000" dirty="0">
                <a:latin typeface="+mn-lt"/>
              </a:rPr>
              <a:t>Does that health carry over </a:t>
            </a:r>
            <a:br>
              <a:rPr lang="en-US" sz="4000" dirty="0">
                <a:latin typeface="+mn-lt"/>
              </a:rPr>
            </a:br>
            <a:r>
              <a:rPr lang="en-US" sz="4000" dirty="0">
                <a:latin typeface="+mn-lt"/>
              </a:rPr>
              <a:t>to our relationships?</a:t>
            </a:r>
            <a:br>
              <a:rPr lang="en-US" sz="4000" dirty="0">
                <a:latin typeface="+mn-lt"/>
              </a:rPr>
            </a:br>
            <a:r>
              <a:rPr lang="en-US" sz="4000" dirty="0">
                <a:latin typeface="+mn-lt"/>
              </a:rPr>
              <a:t>(in family, in church, and beyond)</a:t>
            </a:r>
            <a:br>
              <a:rPr lang="en-US" sz="4000" dirty="0">
                <a:latin typeface="+mn-lt"/>
              </a:rPr>
            </a:br>
            <a:endParaRPr lang="en-US" sz="4000" dirty="0"/>
          </a:p>
        </p:txBody>
      </p:sp>
      <p:sp>
        <p:nvSpPr>
          <p:cNvPr id="4" name="TextBox 3">
            <a:extLst>
              <a:ext uri="{FF2B5EF4-FFF2-40B4-BE49-F238E27FC236}">
                <a16:creationId xmlns:a16="http://schemas.microsoft.com/office/drawing/2014/main" id="{95DED7CB-DFAF-4039-97F2-82BB6190672C}"/>
              </a:ext>
            </a:extLst>
          </p:cNvPr>
          <p:cNvSpPr txBox="1"/>
          <p:nvPr/>
        </p:nvSpPr>
        <p:spPr>
          <a:xfrm>
            <a:off x="536895" y="5863905"/>
            <a:ext cx="5559105" cy="707886"/>
          </a:xfrm>
          <a:prstGeom prst="rect">
            <a:avLst/>
          </a:prstGeom>
          <a:noFill/>
        </p:spPr>
        <p:txBody>
          <a:bodyPr wrap="square" rtlCol="0">
            <a:spAutoFit/>
          </a:bodyPr>
          <a:lstStyle/>
          <a:p>
            <a:r>
              <a:rPr lang="en-US" sz="4000" dirty="0">
                <a:solidFill>
                  <a:schemeClr val="bg1"/>
                </a:solidFill>
              </a:rPr>
              <a:t>Contextualization</a:t>
            </a:r>
          </a:p>
        </p:txBody>
      </p:sp>
    </p:spTree>
    <p:extLst>
      <p:ext uri="{BB962C8B-B14F-4D97-AF65-F5344CB8AC3E}">
        <p14:creationId xmlns:p14="http://schemas.microsoft.com/office/powerpoint/2010/main" val="25652780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442" y="549346"/>
            <a:ext cx="11089197" cy="3045551"/>
          </a:xfrm>
        </p:spPr>
        <p:txBody>
          <a:bodyPr anchor="ctr">
            <a:noAutofit/>
          </a:bodyPr>
          <a:lstStyle/>
          <a:p>
            <a:pPr algn="l">
              <a:lnSpc>
                <a:spcPct val="100000"/>
              </a:lnSpc>
            </a:pPr>
            <a:r>
              <a:rPr lang="en-US" sz="2800" dirty="0">
                <a:latin typeface="+mn-lt"/>
              </a:rPr>
              <a:t>So Christ himself gave the apostles, the prophets, the evangelists, the pastors and teachers, to equip his people for works of service, so that the body of Christ may be built up until we all reach unity in the faith and in the knowledge of the Son of God and become mature, attaining to the whole measure of the fullness of Christ. 			     </a:t>
            </a:r>
            <a:br>
              <a:rPr lang="en-US" sz="2800" dirty="0">
                <a:latin typeface="+mn-lt"/>
              </a:rPr>
            </a:br>
            <a:r>
              <a:rPr lang="en-US" sz="2800" dirty="0">
                <a:latin typeface="+mn-lt"/>
              </a:rPr>
              <a:t>Ephesians 4:11-13</a:t>
            </a:r>
          </a:p>
        </p:txBody>
      </p:sp>
      <p:sp>
        <p:nvSpPr>
          <p:cNvPr id="5" name="Title 1">
            <a:extLst>
              <a:ext uri="{FF2B5EF4-FFF2-40B4-BE49-F238E27FC236}">
                <a16:creationId xmlns:a16="http://schemas.microsoft.com/office/drawing/2014/main" id="{F6DC0E8F-7805-4F03-9F52-5E9C2CE3FDE2}"/>
              </a:ext>
            </a:extLst>
          </p:cNvPr>
          <p:cNvSpPr txBox="1">
            <a:spLocks/>
          </p:cNvSpPr>
          <p:nvPr/>
        </p:nvSpPr>
        <p:spPr>
          <a:xfrm>
            <a:off x="760742" y="3729932"/>
            <a:ext cx="11412091" cy="2010468"/>
          </a:xfrm>
          <a:prstGeom prst="rect">
            <a:avLst/>
          </a:prstGeom>
        </p:spPr>
        <p:txBody>
          <a:bodyPr vert="horz" lIns="108811" tIns="54405" rIns="108811" bIns="54405" rtlCol="0" anchor="ctr">
            <a:normAutofit/>
          </a:bodyPr>
          <a:lstStyle>
            <a:lvl1pPr algn="ctr" defTabSz="1088284" rtl="0" eaLnBrk="1" latinLnBrk="0" hangingPunct="1">
              <a:lnSpc>
                <a:spcPct val="90000"/>
              </a:lnSpc>
              <a:spcBef>
                <a:spcPct val="0"/>
              </a:spcBef>
              <a:buNone/>
              <a:defRPr sz="7099" kern="1200">
                <a:solidFill>
                  <a:schemeClr val="tx1"/>
                </a:solidFill>
                <a:latin typeface="GCI" pitchFamily="50" charset="0"/>
                <a:ea typeface="+mj-ea"/>
                <a:cs typeface="+mj-cs"/>
              </a:defRPr>
            </a:lvl1pPr>
          </a:lstStyle>
          <a:p>
            <a:pPr marL="457063" indent="-457063" algn="l">
              <a:lnSpc>
                <a:spcPct val="100000"/>
              </a:lnSpc>
              <a:buFont typeface="Arial" panose="020B0604020202020204" pitchFamily="34" charset="0"/>
              <a:buChar char="•"/>
            </a:pPr>
            <a:r>
              <a:rPr lang="en-US" sz="2800" dirty="0">
                <a:latin typeface="+mj-lt"/>
              </a:rPr>
              <a:t>Preachers of the gospel (following the RCL)</a:t>
            </a:r>
          </a:p>
          <a:p>
            <a:pPr marL="457063" indent="-457063" algn="l">
              <a:lnSpc>
                <a:spcPct val="100000"/>
              </a:lnSpc>
              <a:buFont typeface="Arial" panose="020B0604020202020204" pitchFamily="34" charset="0"/>
              <a:buChar char="•"/>
            </a:pPr>
            <a:r>
              <a:rPr lang="en-US" sz="2800" dirty="0">
                <a:latin typeface="+mj-lt"/>
              </a:rPr>
              <a:t>Team-builders around the Love, Hope, &amp; Faith Avenues</a:t>
            </a:r>
          </a:p>
          <a:p>
            <a:pPr marL="457063" indent="-457063" algn="l">
              <a:lnSpc>
                <a:spcPct val="100000"/>
              </a:lnSpc>
              <a:buFont typeface="Arial" panose="020B0604020202020204" pitchFamily="34" charset="0"/>
              <a:buChar char="•"/>
            </a:pPr>
            <a:r>
              <a:rPr lang="en-US" sz="2800" dirty="0">
                <a:latin typeface="+mj-lt"/>
              </a:rPr>
              <a:t>Support the ministry leaders within each avenue. </a:t>
            </a:r>
          </a:p>
          <a:p>
            <a:pPr marL="457063" indent="-457063" algn="l">
              <a:lnSpc>
                <a:spcPct val="100000"/>
              </a:lnSpc>
              <a:buFont typeface="Arial" panose="020B0604020202020204" pitchFamily="34" charset="0"/>
              <a:buChar char="•"/>
            </a:pPr>
            <a:endParaRPr lang="en-US" sz="2800" dirty="0">
              <a:latin typeface="+mj-lt"/>
            </a:endParaRPr>
          </a:p>
        </p:txBody>
      </p:sp>
      <p:sp>
        <p:nvSpPr>
          <p:cNvPr id="6" name="Text Placeholder 5">
            <a:extLst>
              <a:ext uri="{FF2B5EF4-FFF2-40B4-BE49-F238E27FC236}">
                <a16:creationId xmlns:a16="http://schemas.microsoft.com/office/drawing/2014/main" id="{D41C246E-C20C-4A68-96DD-C0AE62C77DC2}"/>
              </a:ext>
            </a:extLst>
          </p:cNvPr>
          <p:cNvSpPr>
            <a:spLocks noGrp="1"/>
          </p:cNvSpPr>
          <p:nvPr>
            <p:ph type="body" idx="1"/>
          </p:nvPr>
        </p:nvSpPr>
        <p:spPr/>
        <p:txBody>
          <a:bodyPr>
            <a:normAutofit fontScale="70000" lnSpcReduction="20000"/>
          </a:bodyPr>
          <a:lstStyle/>
          <a:p>
            <a:r>
              <a:rPr lang="en-US" dirty="0">
                <a:latin typeface="+mj-lt"/>
              </a:rPr>
              <a:t>Healthy Pastor</a:t>
            </a:r>
            <a:r>
              <a:rPr lang="en-US">
                <a:latin typeface="+mj-lt"/>
              </a:rPr>
              <a:t>: Definition</a:t>
            </a:r>
            <a:endParaRPr lang="en-US" dirty="0">
              <a:latin typeface="+mj-lt"/>
            </a:endParaRPr>
          </a:p>
        </p:txBody>
      </p:sp>
    </p:spTree>
    <p:extLst>
      <p:ext uri="{BB962C8B-B14F-4D97-AF65-F5344CB8AC3E}">
        <p14:creationId xmlns:p14="http://schemas.microsoft.com/office/powerpoint/2010/main" val="28925394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0" name="Rectangle 79">
            <a:extLst>
              <a:ext uri="{FF2B5EF4-FFF2-40B4-BE49-F238E27FC236}">
                <a16:creationId xmlns:a16="http://schemas.microsoft.com/office/drawing/2014/main" id="{22F15A2D-2324-487D-A02A-BF46C5C580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Freeform: Shape 81">
            <a:extLst>
              <a:ext uri="{FF2B5EF4-FFF2-40B4-BE49-F238E27FC236}">
                <a16:creationId xmlns:a16="http://schemas.microsoft.com/office/drawing/2014/main" id="{17A7F34E-D418-47E2-9F86-2C45BBC312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21732" y="321733"/>
            <a:ext cx="11546828" cy="6214534"/>
          </a:xfrm>
          <a:custGeom>
            <a:avLst/>
            <a:gdLst>
              <a:gd name="connsiteX0" fmla="*/ 0 w 11546828"/>
              <a:gd name="connsiteY0" fmla="*/ 0 h 6214534"/>
              <a:gd name="connsiteX1" fmla="*/ 7965430 w 11546828"/>
              <a:gd name="connsiteY1" fmla="*/ 0 h 6214534"/>
              <a:gd name="connsiteX2" fmla="*/ 7965430 w 11546828"/>
              <a:gd name="connsiteY2" fmla="*/ 1786 h 6214534"/>
              <a:gd name="connsiteX3" fmla="*/ 11546828 w 11546828"/>
              <a:gd name="connsiteY3" fmla="*/ 1786 h 6214534"/>
              <a:gd name="connsiteX4" fmla="*/ 11546828 w 11546828"/>
              <a:gd name="connsiteY4" fmla="*/ 2866740 h 6214534"/>
              <a:gd name="connsiteX5" fmla="*/ 11225095 w 11546828"/>
              <a:gd name="connsiteY5" fmla="*/ 3179536 h 6214534"/>
              <a:gd name="connsiteX6" fmla="*/ 11225095 w 11546828"/>
              <a:gd name="connsiteY6" fmla="*/ 301542 h 6214534"/>
              <a:gd name="connsiteX7" fmla="*/ 320042 w 11546828"/>
              <a:gd name="connsiteY7" fmla="*/ 301542 h 6214534"/>
              <a:gd name="connsiteX8" fmla="*/ 320042 w 11546828"/>
              <a:gd name="connsiteY8" fmla="*/ 5909424 h 6214534"/>
              <a:gd name="connsiteX9" fmla="*/ 8417210 w 11546828"/>
              <a:gd name="connsiteY9" fmla="*/ 5909424 h 6214534"/>
              <a:gd name="connsiteX10" fmla="*/ 8103383 w 11546828"/>
              <a:gd name="connsiteY10" fmla="*/ 6214534 h 6214534"/>
              <a:gd name="connsiteX11" fmla="*/ 7222929 w 11546828"/>
              <a:gd name="connsiteY11" fmla="*/ 6214534 h 6214534"/>
              <a:gd name="connsiteX12" fmla="*/ 7222929 w 11546828"/>
              <a:gd name="connsiteY12" fmla="*/ 6212748 h 6214534"/>
              <a:gd name="connsiteX13" fmla="*/ 0 w 11546828"/>
              <a:gd name="connsiteY13" fmla="*/ 6212748 h 62145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1546828" h="6214534">
                <a:moveTo>
                  <a:pt x="0" y="0"/>
                </a:moveTo>
                <a:lnTo>
                  <a:pt x="7965430" y="0"/>
                </a:lnTo>
                <a:lnTo>
                  <a:pt x="7965430" y="1786"/>
                </a:lnTo>
                <a:lnTo>
                  <a:pt x="11546828" y="1786"/>
                </a:lnTo>
                <a:lnTo>
                  <a:pt x="11546828" y="2866740"/>
                </a:lnTo>
                <a:lnTo>
                  <a:pt x="11225095" y="3179536"/>
                </a:lnTo>
                <a:lnTo>
                  <a:pt x="11225095" y="301542"/>
                </a:lnTo>
                <a:lnTo>
                  <a:pt x="320042" y="301542"/>
                </a:lnTo>
                <a:lnTo>
                  <a:pt x="320042" y="5909424"/>
                </a:lnTo>
                <a:lnTo>
                  <a:pt x="8417210" y="5909424"/>
                </a:lnTo>
                <a:lnTo>
                  <a:pt x="8103383" y="6214534"/>
                </a:lnTo>
                <a:lnTo>
                  <a:pt x="7222929" y="6214534"/>
                </a:lnTo>
                <a:lnTo>
                  <a:pt x="7222929" y="6212748"/>
                </a:lnTo>
                <a:lnTo>
                  <a:pt x="0" y="6212748"/>
                </a:lnTo>
                <a:close/>
              </a:path>
            </a:pathLst>
          </a:custGeom>
          <a:solidFill>
            <a:schemeClr val="tx1">
              <a:lumMod val="50000"/>
              <a:lumOff val="50000"/>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84" name="Right Triangle 83">
            <a:extLst>
              <a:ext uri="{FF2B5EF4-FFF2-40B4-BE49-F238E27FC236}">
                <a16:creationId xmlns:a16="http://schemas.microsoft.com/office/drawing/2014/main" id="{2AEAFA59-923A-4F54-8B49-44C970BCC3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4" name="Picture 3">
            <a:extLst>
              <a:ext uri="{FF2B5EF4-FFF2-40B4-BE49-F238E27FC236}">
                <a16:creationId xmlns:a16="http://schemas.microsoft.com/office/drawing/2014/main" id="{F9C4DE22-BC30-4F3C-B01B-BE6471DC1C88}"/>
              </a:ext>
            </a:extLst>
          </p:cNvPr>
          <p:cNvPicPr>
            <a:picLocks noChangeAspect="1"/>
          </p:cNvPicPr>
          <p:nvPr/>
        </p:nvPicPr>
        <p:blipFill rotWithShape="1">
          <a:blip r:embed="rId2"/>
          <a:srcRect t="1" b="682"/>
          <a:stretch/>
        </p:blipFill>
        <p:spPr>
          <a:xfrm>
            <a:off x="962163" y="1190718"/>
            <a:ext cx="7746709" cy="4404739"/>
          </a:xfrm>
          <a:prstGeom prst="rect">
            <a:avLst/>
          </a:prstGeom>
        </p:spPr>
      </p:pic>
      <p:sp>
        <p:nvSpPr>
          <p:cNvPr id="12" name="Text Placeholder 5">
            <a:extLst>
              <a:ext uri="{FF2B5EF4-FFF2-40B4-BE49-F238E27FC236}">
                <a16:creationId xmlns:a16="http://schemas.microsoft.com/office/drawing/2014/main" id="{887F72AF-50C5-4965-B411-BFD13886421D}"/>
              </a:ext>
            </a:extLst>
          </p:cNvPr>
          <p:cNvSpPr txBox="1">
            <a:spLocks/>
          </p:cNvSpPr>
          <p:nvPr/>
        </p:nvSpPr>
        <p:spPr>
          <a:xfrm>
            <a:off x="10025134" y="5451958"/>
            <a:ext cx="2906688" cy="1245176"/>
          </a:xfrm>
          <a:prstGeom prst="rect">
            <a:avLst/>
          </a:prstGeom>
        </p:spPr>
        <p:txBody>
          <a:bodyPr vert="horz" lIns="108850" tIns="54425" rIns="108850" bIns="54425" rtlCol="0">
            <a:normAutofit/>
          </a:bodyPr>
          <a:lstStyle>
            <a:lvl1pPr marL="0" indent="0" algn="l" defTabSz="1088284" rtl="0" eaLnBrk="1" latinLnBrk="0" hangingPunct="1">
              <a:lnSpc>
                <a:spcPct val="90000"/>
              </a:lnSpc>
              <a:spcBef>
                <a:spcPts val="1190"/>
              </a:spcBef>
              <a:buFont typeface="Arial" panose="020B0604020202020204" pitchFamily="34" charset="0"/>
              <a:buNone/>
              <a:defRPr sz="3299" kern="1200">
                <a:solidFill>
                  <a:schemeClr val="tx1"/>
                </a:solidFill>
                <a:latin typeface="Calibri" panose="020F0502020204030204" pitchFamily="34" charset="0"/>
                <a:ea typeface="+mn-ea"/>
                <a:cs typeface="+mn-cs"/>
              </a:defRPr>
            </a:lvl1pPr>
            <a:lvl2pPr marL="544142" indent="0" algn="l" defTabSz="1088284" rtl="0" eaLnBrk="1" latinLnBrk="0" hangingPunct="1">
              <a:lnSpc>
                <a:spcPct val="90000"/>
              </a:lnSpc>
              <a:spcBef>
                <a:spcPts val="595"/>
              </a:spcBef>
              <a:buFont typeface="Arial" panose="020B0604020202020204" pitchFamily="34" charset="0"/>
              <a:buNone/>
              <a:defRPr sz="2899" kern="1200">
                <a:solidFill>
                  <a:schemeClr val="tx1"/>
                </a:solidFill>
                <a:latin typeface="GCI" pitchFamily="50" charset="0"/>
                <a:ea typeface="+mn-ea"/>
                <a:cs typeface="+mn-cs"/>
              </a:defRPr>
            </a:lvl2pPr>
            <a:lvl3pPr marL="1088284" indent="0" algn="l" defTabSz="1088284" rtl="0" eaLnBrk="1" latinLnBrk="0" hangingPunct="1">
              <a:lnSpc>
                <a:spcPct val="90000"/>
              </a:lnSpc>
              <a:spcBef>
                <a:spcPts val="595"/>
              </a:spcBef>
              <a:buFont typeface="Arial" panose="020B0604020202020204" pitchFamily="34" charset="0"/>
              <a:buNone/>
              <a:defRPr sz="2400" kern="1200">
                <a:solidFill>
                  <a:schemeClr val="tx1"/>
                </a:solidFill>
                <a:latin typeface="GCI" pitchFamily="50" charset="0"/>
                <a:ea typeface="+mn-ea"/>
                <a:cs typeface="+mn-cs"/>
              </a:defRPr>
            </a:lvl3pPr>
            <a:lvl4pPr marL="1632426" indent="0" algn="l" defTabSz="1088284" rtl="0" eaLnBrk="1" latinLnBrk="0" hangingPunct="1">
              <a:lnSpc>
                <a:spcPct val="90000"/>
              </a:lnSpc>
              <a:spcBef>
                <a:spcPts val="595"/>
              </a:spcBef>
              <a:buFont typeface="Arial" panose="020B0604020202020204" pitchFamily="34" charset="0"/>
              <a:buNone/>
              <a:defRPr sz="2100" kern="1200">
                <a:solidFill>
                  <a:schemeClr val="tx1"/>
                </a:solidFill>
                <a:latin typeface="GCI" pitchFamily="50" charset="0"/>
                <a:ea typeface="+mn-ea"/>
                <a:cs typeface="+mn-cs"/>
              </a:defRPr>
            </a:lvl4pPr>
            <a:lvl5pPr marL="2176569" indent="0" algn="l" defTabSz="1088284" rtl="0" eaLnBrk="1" latinLnBrk="0" hangingPunct="1">
              <a:lnSpc>
                <a:spcPct val="90000"/>
              </a:lnSpc>
              <a:spcBef>
                <a:spcPts val="595"/>
              </a:spcBef>
              <a:buFont typeface="Arial" panose="020B0604020202020204" pitchFamily="34" charset="0"/>
              <a:buNone/>
              <a:defRPr sz="2100" kern="1200">
                <a:solidFill>
                  <a:schemeClr val="tx1"/>
                </a:solidFill>
                <a:latin typeface="GCI" pitchFamily="50" charset="0"/>
                <a:ea typeface="+mn-ea"/>
                <a:cs typeface="+mn-cs"/>
              </a:defRPr>
            </a:lvl5pPr>
            <a:lvl6pPr marL="2992781" indent="-272071" algn="l" defTabSz="1088284" rtl="0" eaLnBrk="1" latinLnBrk="0" hangingPunct="1">
              <a:lnSpc>
                <a:spcPct val="90000"/>
              </a:lnSpc>
              <a:spcBef>
                <a:spcPts val="595"/>
              </a:spcBef>
              <a:buFont typeface="Arial" panose="020B0604020202020204" pitchFamily="34" charset="0"/>
              <a:buChar char="•"/>
              <a:defRPr sz="2100" kern="1200">
                <a:solidFill>
                  <a:schemeClr val="tx1"/>
                </a:solidFill>
                <a:latin typeface="+mn-lt"/>
                <a:ea typeface="+mn-ea"/>
                <a:cs typeface="+mn-cs"/>
              </a:defRPr>
            </a:lvl6pPr>
            <a:lvl7pPr marL="3536923" indent="-272071" algn="l" defTabSz="1088284" rtl="0" eaLnBrk="1" latinLnBrk="0" hangingPunct="1">
              <a:lnSpc>
                <a:spcPct val="90000"/>
              </a:lnSpc>
              <a:spcBef>
                <a:spcPts val="595"/>
              </a:spcBef>
              <a:buFont typeface="Arial" panose="020B0604020202020204" pitchFamily="34" charset="0"/>
              <a:buChar char="•"/>
              <a:defRPr sz="2100" kern="1200">
                <a:solidFill>
                  <a:schemeClr val="tx1"/>
                </a:solidFill>
                <a:latin typeface="+mn-lt"/>
                <a:ea typeface="+mn-ea"/>
                <a:cs typeface="+mn-cs"/>
              </a:defRPr>
            </a:lvl7pPr>
            <a:lvl8pPr marL="4081066" indent="-272071" algn="l" defTabSz="1088284" rtl="0" eaLnBrk="1" latinLnBrk="0" hangingPunct="1">
              <a:lnSpc>
                <a:spcPct val="90000"/>
              </a:lnSpc>
              <a:spcBef>
                <a:spcPts val="595"/>
              </a:spcBef>
              <a:buFont typeface="Arial" panose="020B0604020202020204" pitchFamily="34" charset="0"/>
              <a:buChar char="•"/>
              <a:defRPr sz="2100" kern="1200">
                <a:solidFill>
                  <a:schemeClr val="tx1"/>
                </a:solidFill>
                <a:latin typeface="+mn-lt"/>
                <a:ea typeface="+mn-ea"/>
                <a:cs typeface="+mn-cs"/>
              </a:defRPr>
            </a:lvl8pPr>
            <a:lvl9pPr marL="4625207" indent="-272071" algn="l" defTabSz="1088284" rtl="0" eaLnBrk="1" latinLnBrk="0" hangingPunct="1">
              <a:lnSpc>
                <a:spcPct val="90000"/>
              </a:lnSpc>
              <a:spcBef>
                <a:spcPts val="595"/>
              </a:spcBef>
              <a:buFont typeface="Arial" panose="020B0604020202020204" pitchFamily="34" charset="0"/>
              <a:buChar char="•"/>
              <a:defRPr sz="2100" kern="1200">
                <a:solidFill>
                  <a:schemeClr val="tx1"/>
                </a:solidFill>
                <a:latin typeface="+mn-lt"/>
                <a:ea typeface="+mn-ea"/>
                <a:cs typeface="+mn-cs"/>
              </a:defRPr>
            </a:lvl9pPr>
          </a:lstStyle>
          <a:p>
            <a:r>
              <a:rPr lang="en-US" sz="2800" dirty="0">
                <a:solidFill>
                  <a:schemeClr val="bg2"/>
                </a:solidFill>
                <a:latin typeface="+mj-lt"/>
              </a:rPr>
              <a:t>Healthy Pastor</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5" name="Rectangle 24">
            <a:extLst>
              <a:ext uri="{FF2B5EF4-FFF2-40B4-BE49-F238E27FC236}">
                <a16:creationId xmlns:a16="http://schemas.microsoft.com/office/drawing/2014/main" id="{081EA652-8C6A-4E69-BEB9-1708094745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Freeform: Shape 26">
            <a:extLst>
              <a:ext uri="{FF2B5EF4-FFF2-40B4-BE49-F238E27FC236}">
                <a16:creationId xmlns:a16="http://schemas.microsoft.com/office/drawing/2014/main" id="{F474090D-CD95-4B41-BE3D-6596953D32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44662" y="323519"/>
            <a:ext cx="4323899" cy="6212748"/>
          </a:xfrm>
          <a:custGeom>
            <a:avLst/>
            <a:gdLst>
              <a:gd name="connsiteX0" fmla="*/ 0 w 4323899"/>
              <a:gd name="connsiteY0" fmla="*/ 0 h 6212748"/>
              <a:gd name="connsiteX1" fmla="*/ 742501 w 4323899"/>
              <a:gd name="connsiteY1" fmla="*/ 0 h 6212748"/>
              <a:gd name="connsiteX2" fmla="*/ 4323899 w 4323899"/>
              <a:gd name="connsiteY2" fmla="*/ 0 h 6212748"/>
              <a:gd name="connsiteX3" fmla="*/ 4323899 w 4323899"/>
              <a:gd name="connsiteY3" fmla="*/ 2864954 h 6212748"/>
              <a:gd name="connsiteX4" fmla="*/ 880454 w 4323899"/>
              <a:gd name="connsiteY4" fmla="*/ 6212748 h 6212748"/>
              <a:gd name="connsiteX5" fmla="*/ 0 w 4323899"/>
              <a:gd name="connsiteY5" fmla="*/ 6212748 h 6212748"/>
              <a:gd name="connsiteX6" fmla="*/ 0 w 4323899"/>
              <a:gd name="connsiteY6" fmla="*/ 6210962 h 62127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23899" h="6212748">
                <a:moveTo>
                  <a:pt x="0" y="0"/>
                </a:moveTo>
                <a:lnTo>
                  <a:pt x="742501" y="0"/>
                </a:lnTo>
                <a:lnTo>
                  <a:pt x="4323899" y="0"/>
                </a:lnTo>
                <a:lnTo>
                  <a:pt x="4323899" y="2864954"/>
                </a:lnTo>
                <a:lnTo>
                  <a:pt x="880454" y="6212748"/>
                </a:lnTo>
                <a:lnTo>
                  <a:pt x="0" y="6212748"/>
                </a:lnTo>
                <a:lnTo>
                  <a:pt x="0" y="6210962"/>
                </a:lnTo>
                <a:close/>
              </a:path>
            </a:pathLst>
          </a:custGeom>
          <a:solidFill>
            <a:schemeClr val="tx1">
              <a:lumMod val="50000"/>
              <a:lumOff val="50000"/>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9" name="Right Triangle 28">
            <a:extLst>
              <a:ext uri="{FF2B5EF4-FFF2-40B4-BE49-F238E27FC236}">
                <a16:creationId xmlns:a16="http://schemas.microsoft.com/office/drawing/2014/main" id="{5298780A-33B9-4EA2-8F67-DE68AD628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Rectangle 30">
            <a:extLst>
              <a:ext uri="{FF2B5EF4-FFF2-40B4-BE49-F238E27FC236}">
                <a16:creationId xmlns:a16="http://schemas.microsoft.com/office/drawing/2014/main" id="{B8F3E811-B104-4DFF-951A-008C860FF1D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itle 1">
            <a:extLst>
              <a:ext uri="{FF2B5EF4-FFF2-40B4-BE49-F238E27FC236}">
                <a16:creationId xmlns:a16="http://schemas.microsoft.com/office/drawing/2014/main" id="{B401E2A5-898B-4D00-9D7F-E97A8244BA8F}"/>
              </a:ext>
            </a:extLst>
          </p:cNvPr>
          <p:cNvSpPr>
            <a:spLocks noGrp="1"/>
          </p:cNvSpPr>
          <p:nvPr>
            <p:ph type="title"/>
          </p:nvPr>
        </p:nvSpPr>
        <p:spPr>
          <a:xfrm>
            <a:off x="8026203" y="1443390"/>
            <a:ext cx="3268216" cy="3405880"/>
          </a:xfrm>
        </p:spPr>
        <p:txBody>
          <a:bodyPr vert="horz" lIns="91440" tIns="45720" rIns="91440" bIns="45720" rtlCol="0" anchor="ctr">
            <a:normAutofit fontScale="90000"/>
          </a:bodyPr>
          <a:lstStyle/>
          <a:p>
            <a:pPr defTabSz="914400"/>
            <a:br>
              <a:rPr lang="en-US" sz="4700" b="1" kern="1200" dirty="0">
                <a:solidFill>
                  <a:schemeClr val="tx1"/>
                </a:solidFill>
                <a:latin typeface="+mj-lt"/>
                <a:ea typeface="+mj-ea"/>
                <a:cs typeface="+mj-cs"/>
              </a:rPr>
            </a:br>
            <a:r>
              <a:rPr lang="en-US" sz="4700" b="1" kern="1200" dirty="0">
                <a:solidFill>
                  <a:schemeClr val="bg2"/>
                </a:solidFill>
                <a:latin typeface="+mj-lt"/>
                <a:ea typeface="+mj-ea"/>
                <a:cs typeface="+mj-cs"/>
              </a:rPr>
              <a:t>ENGAGE:</a:t>
            </a:r>
            <a:br>
              <a:rPr lang="en-US" sz="4700" b="1" kern="1200" dirty="0">
                <a:solidFill>
                  <a:schemeClr val="tx1"/>
                </a:solidFill>
                <a:latin typeface="+mj-lt"/>
                <a:ea typeface="+mj-ea"/>
                <a:cs typeface="+mj-cs"/>
              </a:rPr>
            </a:br>
            <a:r>
              <a:rPr lang="en-US" sz="4700" b="1" kern="1200" dirty="0">
                <a:solidFill>
                  <a:schemeClr val="tx1"/>
                </a:solidFill>
                <a:latin typeface="+mj-lt"/>
                <a:ea typeface="+mj-ea"/>
                <a:cs typeface="+mj-cs"/>
              </a:rPr>
              <a:t>Recognize &amp; Recruit</a:t>
            </a:r>
            <a:br>
              <a:rPr lang="en-US" sz="4700" b="1" kern="1200" dirty="0">
                <a:solidFill>
                  <a:schemeClr val="tx1"/>
                </a:solidFill>
                <a:latin typeface="+mj-lt"/>
                <a:ea typeface="+mj-ea"/>
                <a:cs typeface="+mj-cs"/>
              </a:rPr>
            </a:br>
            <a:endParaRPr lang="en-US" sz="4700" kern="1200" dirty="0">
              <a:solidFill>
                <a:schemeClr val="tx1"/>
              </a:solidFill>
              <a:latin typeface="+mj-lt"/>
              <a:ea typeface="+mj-ea"/>
              <a:cs typeface="+mj-cs"/>
            </a:endParaRPr>
          </a:p>
        </p:txBody>
      </p:sp>
      <p:sp>
        <p:nvSpPr>
          <p:cNvPr id="5" name="TextBox 4">
            <a:extLst>
              <a:ext uri="{FF2B5EF4-FFF2-40B4-BE49-F238E27FC236}">
                <a16:creationId xmlns:a16="http://schemas.microsoft.com/office/drawing/2014/main" id="{854A320F-A665-4C44-9AC9-E6C79E2EBE78}"/>
              </a:ext>
            </a:extLst>
          </p:cNvPr>
          <p:cNvSpPr txBox="1"/>
          <p:nvPr/>
        </p:nvSpPr>
        <p:spPr>
          <a:xfrm>
            <a:off x="163420" y="1097574"/>
            <a:ext cx="7217823" cy="5294449"/>
          </a:xfrm>
          <a:prstGeom prst="rect">
            <a:avLst/>
          </a:prstGeom>
        </p:spPr>
        <p:txBody>
          <a:bodyPr vert="horz" lIns="91440" tIns="45720" rIns="91440" bIns="45720" rtlCol="0" anchor="ctr">
            <a:normAutofit/>
          </a:bodyPr>
          <a:lstStyle/>
          <a:p>
            <a:pPr marL="914400" indent="-228600" defTabSz="914400">
              <a:spcAft>
                <a:spcPts val="600"/>
              </a:spcAft>
              <a:buFont typeface="Arial" panose="020B0604020202020204" pitchFamily="34" charset="0"/>
              <a:buChar char="•"/>
              <a:tabLst>
                <a:tab pos="511175" algn="l"/>
              </a:tabLst>
            </a:pPr>
            <a:r>
              <a:rPr lang="en-US" sz="3600" dirty="0"/>
              <a:t>A pastor creates an environment of recruiting.</a:t>
            </a:r>
          </a:p>
          <a:p>
            <a:pPr marL="914400" indent="-228600" defTabSz="914400">
              <a:spcAft>
                <a:spcPts val="600"/>
              </a:spcAft>
              <a:buFont typeface="Arial" panose="020B0604020202020204" pitchFamily="34" charset="0"/>
              <a:buChar char="•"/>
              <a:tabLst>
                <a:tab pos="511175" algn="l"/>
              </a:tabLst>
            </a:pPr>
            <a:endParaRPr lang="en-US" sz="3600" dirty="0"/>
          </a:p>
          <a:p>
            <a:pPr marL="914400" indent="-228600" defTabSz="914400">
              <a:spcAft>
                <a:spcPts val="600"/>
              </a:spcAft>
              <a:buFont typeface="Arial" panose="020B0604020202020204" pitchFamily="34" charset="0"/>
              <a:buChar char="•"/>
              <a:tabLst>
                <a:tab pos="511175" algn="l"/>
              </a:tabLst>
            </a:pPr>
            <a:r>
              <a:rPr lang="en-US" sz="3600" dirty="0"/>
              <a:t>He or she does this by modeling a pattern of recognizing and  inviting others into the ministries of the church</a:t>
            </a:r>
            <a:r>
              <a:rPr lang="en-US" sz="3200" dirty="0"/>
              <a:t>.</a:t>
            </a:r>
          </a:p>
          <a:p>
            <a:pPr indent="-228600" defTabSz="914400">
              <a:spcAft>
                <a:spcPts val="600"/>
              </a:spcAft>
              <a:buFont typeface="Arial" panose="020B0604020202020204" pitchFamily="34" charset="0"/>
              <a:buChar char="•"/>
            </a:pPr>
            <a:endParaRPr lang="en-US" sz="3200" dirty="0"/>
          </a:p>
        </p:txBody>
      </p:sp>
      <p:sp>
        <p:nvSpPr>
          <p:cNvPr id="9" name="Text Placeholder 5">
            <a:extLst>
              <a:ext uri="{FF2B5EF4-FFF2-40B4-BE49-F238E27FC236}">
                <a16:creationId xmlns:a16="http://schemas.microsoft.com/office/drawing/2014/main" id="{B9DF9967-089B-46D4-886D-9CD334CD2B43}"/>
              </a:ext>
            </a:extLst>
          </p:cNvPr>
          <p:cNvSpPr txBox="1">
            <a:spLocks/>
          </p:cNvSpPr>
          <p:nvPr/>
        </p:nvSpPr>
        <p:spPr>
          <a:xfrm>
            <a:off x="9927086" y="5290350"/>
            <a:ext cx="2906688" cy="1219362"/>
          </a:xfrm>
          <a:prstGeom prst="rect">
            <a:avLst/>
          </a:prstGeom>
        </p:spPr>
        <p:txBody>
          <a:bodyPr vert="horz" lIns="108850" tIns="54425" rIns="108850" bIns="54425" rtlCol="0">
            <a:normAutofit/>
          </a:bodyPr>
          <a:lstStyle>
            <a:lvl1pPr marL="0" indent="0" algn="l" defTabSz="1088284" rtl="0" eaLnBrk="1" latinLnBrk="0" hangingPunct="1">
              <a:lnSpc>
                <a:spcPct val="90000"/>
              </a:lnSpc>
              <a:spcBef>
                <a:spcPts val="1190"/>
              </a:spcBef>
              <a:buFont typeface="Arial" panose="020B0604020202020204" pitchFamily="34" charset="0"/>
              <a:buNone/>
              <a:defRPr sz="3299" kern="1200">
                <a:solidFill>
                  <a:schemeClr val="tx1"/>
                </a:solidFill>
                <a:latin typeface="Calibri" panose="020F0502020204030204" pitchFamily="34" charset="0"/>
                <a:ea typeface="+mn-ea"/>
                <a:cs typeface="+mn-cs"/>
              </a:defRPr>
            </a:lvl1pPr>
            <a:lvl2pPr marL="544142" indent="0" algn="l" defTabSz="1088284" rtl="0" eaLnBrk="1" latinLnBrk="0" hangingPunct="1">
              <a:lnSpc>
                <a:spcPct val="90000"/>
              </a:lnSpc>
              <a:spcBef>
                <a:spcPts val="595"/>
              </a:spcBef>
              <a:buFont typeface="Arial" panose="020B0604020202020204" pitchFamily="34" charset="0"/>
              <a:buNone/>
              <a:defRPr sz="2899" kern="1200">
                <a:solidFill>
                  <a:schemeClr val="tx1"/>
                </a:solidFill>
                <a:latin typeface="GCI" pitchFamily="50" charset="0"/>
                <a:ea typeface="+mn-ea"/>
                <a:cs typeface="+mn-cs"/>
              </a:defRPr>
            </a:lvl2pPr>
            <a:lvl3pPr marL="1088284" indent="0" algn="l" defTabSz="1088284" rtl="0" eaLnBrk="1" latinLnBrk="0" hangingPunct="1">
              <a:lnSpc>
                <a:spcPct val="90000"/>
              </a:lnSpc>
              <a:spcBef>
                <a:spcPts val="595"/>
              </a:spcBef>
              <a:buFont typeface="Arial" panose="020B0604020202020204" pitchFamily="34" charset="0"/>
              <a:buNone/>
              <a:defRPr sz="2400" kern="1200">
                <a:solidFill>
                  <a:schemeClr val="tx1"/>
                </a:solidFill>
                <a:latin typeface="GCI" pitchFamily="50" charset="0"/>
                <a:ea typeface="+mn-ea"/>
                <a:cs typeface="+mn-cs"/>
              </a:defRPr>
            </a:lvl3pPr>
            <a:lvl4pPr marL="1632426" indent="0" algn="l" defTabSz="1088284" rtl="0" eaLnBrk="1" latinLnBrk="0" hangingPunct="1">
              <a:lnSpc>
                <a:spcPct val="90000"/>
              </a:lnSpc>
              <a:spcBef>
                <a:spcPts val="595"/>
              </a:spcBef>
              <a:buFont typeface="Arial" panose="020B0604020202020204" pitchFamily="34" charset="0"/>
              <a:buNone/>
              <a:defRPr sz="2100" kern="1200">
                <a:solidFill>
                  <a:schemeClr val="tx1"/>
                </a:solidFill>
                <a:latin typeface="GCI" pitchFamily="50" charset="0"/>
                <a:ea typeface="+mn-ea"/>
                <a:cs typeface="+mn-cs"/>
              </a:defRPr>
            </a:lvl4pPr>
            <a:lvl5pPr marL="2176569" indent="0" algn="l" defTabSz="1088284" rtl="0" eaLnBrk="1" latinLnBrk="0" hangingPunct="1">
              <a:lnSpc>
                <a:spcPct val="90000"/>
              </a:lnSpc>
              <a:spcBef>
                <a:spcPts val="595"/>
              </a:spcBef>
              <a:buFont typeface="Arial" panose="020B0604020202020204" pitchFamily="34" charset="0"/>
              <a:buNone/>
              <a:defRPr sz="2100" kern="1200">
                <a:solidFill>
                  <a:schemeClr val="tx1"/>
                </a:solidFill>
                <a:latin typeface="GCI" pitchFamily="50" charset="0"/>
                <a:ea typeface="+mn-ea"/>
                <a:cs typeface="+mn-cs"/>
              </a:defRPr>
            </a:lvl5pPr>
            <a:lvl6pPr marL="2992781" indent="-272071" algn="l" defTabSz="1088284" rtl="0" eaLnBrk="1" latinLnBrk="0" hangingPunct="1">
              <a:lnSpc>
                <a:spcPct val="90000"/>
              </a:lnSpc>
              <a:spcBef>
                <a:spcPts val="595"/>
              </a:spcBef>
              <a:buFont typeface="Arial" panose="020B0604020202020204" pitchFamily="34" charset="0"/>
              <a:buChar char="•"/>
              <a:defRPr sz="2100" kern="1200">
                <a:solidFill>
                  <a:schemeClr val="tx1"/>
                </a:solidFill>
                <a:latin typeface="+mn-lt"/>
                <a:ea typeface="+mn-ea"/>
                <a:cs typeface="+mn-cs"/>
              </a:defRPr>
            </a:lvl6pPr>
            <a:lvl7pPr marL="3536923" indent="-272071" algn="l" defTabSz="1088284" rtl="0" eaLnBrk="1" latinLnBrk="0" hangingPunct="1">
              <a:lnSpc>
                <a:spcPct val="90000"/>
              </a:lnSpc>
              <a:spcBef>
                <a:spcPts val="595"/>
              </a:spcBef>
              <a:buFont typeface="Arial" panose="020B0604020202020204" pitchFamily="34" charset="0"/>
              <a:buChar char="•"/>
              <a:defRPr sz="2100" kern="1200">
                <a:solidFill>
                  <a:schemeClr val="tx1"/>
                </a:solidFill>
                <a:latin typeface="+mn-lt"/>
                <a:ea typeface="+mn-ea"/>
                <a:cs typeface="+mn-cs"/>
              </a:defRPr>
            </a:lvl7pPr>
            <a:lvl8pPr marL="4081066" indent="-272071" algn="l" defTabSz="1088284" rtl="0" eaLnBrk="1" latinLnBrk="0" hangingPunct="1">
              <a:lnSpc>
                <a:spcPct val="90000"/>
              </a:lnSpc>
              <a:spcBef>
                <a:spcPts val="595"/>
              </a:spcBef>
              <a:buFont typeface="Arial" panose="020B0604020202020204" pitchFamily="34" charset="0"/>
              <a:buChar char="•"/>
              <a:defRPr sz="2100" kern="1200">
                <a:solidFill>
                  <a:schemeClr val="tx1"/>
                </a:solidFill>
                <a:latin typeface="+mn-lt"/>
                <a:ea typeface="+mn-ea"/>
                <a:cs typeface="+mn-cs"/>
              </a:defRPr>
            </a:lvl8pPr>
            <a:lvl9pPr marL="4625207" indent="-272071" algn="l" defTabSz="1088284" rtl="0" eaLnBrk="1" latinLnBrk="0" hangingPunct="1">
              <a:lnSpc>
                <a:spcPct val="90000"/>
              </a:lnSpc>
              <a:spcBef>
                <a:spcPts val="595"/>
              </a:spcBef>
              <a:buFont typeface="Arial" panose="020B0604020202020204" pitchFamily="34" charset="0"/>
              <a:buChar char="•"/>
              <a:defRPr sz="2100" kern="1200">
                <a:solidFill>
                  <a:schemeClr val="tx1"/>
                </a:solidFill>
                <a:latin typeface="+mn-lt"/>
                <a:ea typeface="+mn-ea"/>
                <a:cs typeface="+mn-cs"/>
              </a:defRPr>
            </a:lvl9pPr>
          </a:lstStyle>
          <a:p>
            <a:r>
              <a:rPr lang="en-US" sz="2800" dirty="0">
                <a:solidFill>
                  <a:schemeClr val="bg2"/>
                </a:solidFill>
                <a:latin typeface="+mj-lt"/>
              </a:rPr>
              <a:t>Healthy Pastor</a:t>
            </a:r>
          </a:p>
        </p:txBody>
      </p:sp>
    </p:spTree>
    <p:extLst>
      <p:ext uri="{BB962C8B-B14F-4D97-AF65-F5344CB8AC3E}">
        <p14:creationId xmlns:p14="http://schemas.microsoft.com/office/powerpoint/2010/main" val="3471476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5" name="Rectangle 24">
            <a:extLst>
              <a:ext uri="{FF2B5EF4-FFF2-40B4-BE49-F238E27FC236}">
                <a16:creationId xmlns:a16="http://schemas.microsoft.com/office/drawing/2014/main" id="{081EA652-8C6A-4E69-BEB9-1708094745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Freeform: Shape 26">
            <a:extLst>
              <a:ext uri="{FF2B5EF4-FFF2-40B4-BE49-F238E27FC236}">
                <a16:creationId xmlns:a16="http://schemas.microsoft.com/office/drawing/2014/main" id="{F474090D-CD95-4B41-BE3D-6596953D32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44662" y="323519"/>
            <a:ext cx="4323899" cy="6212748"/>
          </a:xfrm>
          <a:custGeom>
            <a:avLst/>
            <a:gdLst>
              <a:gd name="connsiteX0" fmla="*/ 0 w 4323899"/>
              <a:gd name="connsiteY0" fmla="*/ 0 h 6212748"/>
              <a:gd name="connsiteX1" fmla="*/ 742501 w 4323899"/>
              <a:gd name="connsiteY1" fmla="*/ 0 h 6212748"/>
              <a:gd name="connsiteX2" fmla="*/ 4323899 w 4323899"/>
              <a:gd name="connsiteY2" fmla="*/ 0 h 6212748"/>
              <a:gd name="connsiteX3" fmla="*/ 4323899 w 4323899"/>
              <a:gd name="connsiteY3" fmla="*/ 2864954 h 6212748"/>
              <a:gd name="connsiteX4" fmla="*/ 880454 w 4323899"/>
              <a:gd name="connsiteY4" fmla="*/ 6212748 h 6212748"/>
              <a:gd name="connsiteX5" fmla="*/ 0 w 4323899"/>
              <a:gd name="connsiteY5" fmla="*/ 6212748 h 6212748"/>
              <a:gd name="connsiteX6" fmla="*/ 0 w 4323899"/>
              <a:gd name="connsiteY6" fmla="*/ 6210962 h 62127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23899" h="6212748">
                <a:moveTo>
                  <a:pt x="0" y="0"/>
                </a:moveTo>
                <a:lnTo>
                  <a:pt x="742501" y="0"/>
                </a:lnTo>
                <a:lnTo>
                  <a:pt x="4323899" y="0"/>
                </a:lnTo>
                <a:lnTo>
                  <a:pt x="4323899" y="2864954"/>
                </a:lnTo>
                <a:lnTo>
                  <a:pt x="880454" y="6212748"/>
                </a:lnTo>
                <a:lnTo>
                  <a:pt x="0" y="6212748"/>
                </a:lnTo>
                <a:lnTo>
                  <a:pt x="0" y="6210962"/>
                </a:lnTo>
                <a:close/>
              </a:path>
            </a:pathLst>
          </a:custGeom>
          <a:solidFill>
            <a:schemeClr val="tx1">
              <a:lumMod val="50000"/>
              <a:lumOff val="50000"/>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9" name="Right Triangle 28">
            <a:extLst>
              <a:ext uri="{FF2B5EF4-FFF2-40B4-BE49-F238E27FC236}">
                <a16:creationId xmlns:a16="http://schemas.microsoft.com/office/drawing/2014/main" id="{5298780A-33B9-4EA2-8F67-DE68AD628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Rectangle 30">
            <a:extLst>
              <a:ext uri="{FF2B5EF4-FFF2-40B4-BE49-F238E27FC236}">
                <a16:creationId xmlns:a16="http://schemas.microsoft.com/office/drawing/2014/main" id="{B8F3E811-B104-4DFF-951A-008C860FF1D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itle 1">
            <a:extLst>
              <a:ext uri="{FF2B5EF4-FFF2-40B4-BE49-F238E27FC236}">
                <a16:creationId xmlns:a16="http://schemas.microsoft.com/office/drawing/2014/main" id="{B401E2A5-898B-4D00-9D7F-E97A8244BA8F}"/>
              </a:ext>
            </a:extLst>
          </p:cNvPr>
          <p:cNvSpPr>
            <a:spLocks noGrp="1"/>
          </p:cNvSpPr>
          <p:nvPr>
            <p:ph type="title"/>
          </p:nvPr>
        </p:nvSpPr>
        <p:spPr>
          <a:xfrm>
            <a:off x="8026203" y="1443390"/>
            <a:ext cx="3268216" cy="3405880"/>
          </a:xfrm>
        </p:spPr>
        <p:txBody>
          <a:bodyPr vert="horz" lIns="91440" tIns="45720" rIns="91440" bIns="45720" rtlCol="0" anchor="ctr">
            <a:normAutofit fontScale="90000"/>
          </a:bodyPr>
          <a:lstStyle/>
          <a:p>
            <a:pPr defTabSz="914400"/>
            <a:br>
              <a:rPr lang="en-US" sz="4700" b="1" kern="1200" dirty="0">
                <a:solidFill>
                  <a:schemeClr val="tx1"/>
                </a:solidFill>
                <a:latin typeface="+mj-lt"/>
                <a:ea typeface="+mj-ea"/>
                <a:cs typeface="+mj-cs"/>
              </a:rPr>
            </a:br>
            <a:r>
              <a:rPr lang="en-US" sz="4700" b="1" kern="1200" dirty="0">
                <a:solidFill>
                  <a:schemeClr val="bg2"/>
                </a:solidFill>
                <a:latin typeface="+mj-lt"/>
                <a:ea typeface="+mj-ea"/>
                <a:cs typeface="+mj-cs"/>
              </a:rPr>
              <a:t>EQUIP:</a:t>
            </a:r>
            <a:br>
              <a:rPr lang="en-US" sz="4700" b="1" kern="1200" dirty="0">
                <a:solidFill>
                  <a:schemeClr val="tx1"/>
                </a:solidFill>
                <a:latin typeface="+mj-lt"/>
                <a:ea typeface="+mj-ea"/>
                <a:cs typeface="+mj-cs"/>
              </a:rPr>
            </a:br>
            <a:r>
              <a:rPr lang="en-US" sz="4700" b="1" kern="1200" dirty="0">
                <a:solidFill>
                  <a:schemeClr val="tx1"/>
                </a:solidFill>
                <a:latin typeface="+mj-lt"/>
                <a:ea typeface="+mj-ea"/>
                <a:cs typeface="+mj-cs"/>
              </a:rPr>
              <a:t>Develop &amp; Multiply</a:t>
            </a:r>
            <a:br>
              <a:rPr lang="en-US" sz="4700" b="1" kern="1200" dirty="0">
                <a:solidFill>
                  <a:schemeClr val="tx1"/>
                </a:solidFill>
                <a:latin typeface="+mj-lt"/>
                <a:ea typeface="+mj-ea"/>
                <a:cs typeface="+mj-cs"/>
              </a:rPr>
            </a:br>
            <a:endParaRPr lang="en-US" sz="4700" kern="1200" dirty="0">
              <a:solidFill>
                <a:schemeClr val="tx1"/>
              </a:solidFill>
              <a:latin typeface="+mj-lt"/>
              <a:ea typeface="+mj-ea"/>
              <a:cs typeface="+mj-cs"/>
            </a:endParaRPr>
          </a:p>
        </p:txBody>
      </p:sp>
      <p:sp>
        <p:nvSpPr>
          <p:cNvPr id="5" name="TextBox 4">
            <a:extLst>
              <a:ext uri="{FF2B5EF4-FFF2-40B4-BE49-F238E27FC236}">
                <a16:creationId xmlns:a16="http://schemas.microsoft.com/office/drawing/2014/main" id="{854A320F-A665-4C44-9AC9-E6C79E2EBE78}"/>
              </a:ext>
            </a:extLst>
          </p:cNvPr>
          <p:cNvSpPr txBox="1"/>
          <p:nvPr/>
        </p:nvSpPr>
        <p:spPr>
          <a:xfrm>
            <a:off x="320040" y="2387600"/>
            <a:ext cx="6738488" cy="2638448"/>
          </a:xfrm>
          <a:prstGeom prst="rect">
            <a:avLst/>
          </a:prstGeom>
        </p:spPr>
        <p:txBody>
          <a:bodyPr vert="horz" lIns="91440" tIns="45720" rIns="91440" bIns="45720" rtlCol="0" anchor="ctr">
            <a:noAutofit/>
          </a:bodyPr>
          <a:lstStyle/>
          <a:p>
            <a:pPr marL="914400" indent="-228600" defTabSz="914400">
              <a:lnSpc>
                <a:spcPct val="90000"/>
              </a:lnSpc>
              <a:spcAft>
                <a:spcPts val="600"/>
              </a:spcAft>
              <a:buFont typeface="Arial" panose="020B0604020202020204" pitchFamily="34" charset="0"/>
              <a:buChar char="•"/>
              <a:tabLst>
                <a:tab pos="511175" algn="l"/>
              </a:tabLst>
            </a:pPr>
            <a:r>
              <a:rPr lang="en-US" sz="3600" dirty="0"/>
              <a:t>In equipping, </a:t>
            </a:r>
            <a:br>
              <a:rPr lang="en-US" sz="3600" dirty="0"/>
            </a:br>
            <a:r>
              <a:rPr lang="en-US" sz="3600" dirty="0"/>
              <a:t>the pastor should differentiate between ministry workers and ministry leaders.</a:t>
            </a:r>
          </a:p>
          <a:p>
            <a:pPr marL="914400" indent="-228600" defTabSz="914400">
              <a:lnSpc>
                <a:spcPct val="90000"/>
              </a:lnSpc>
              <a:spcAft>
                <a:spcPts val="600"/>
              </a:spcAft>
              <a:buFont typeface="Arial" panose="020B0604020202020204" pitchFamily="34" charset="0"/>
              <a:buChar char="•"/>
              <a:tabLst>
                <a:tab pos="511175" algn="l"/>
              </a:tabLst>
            </a:pPr>
            <a:endParaRPr lang="en-US" sz="3600" dirty="0"/>
          </a:p>
          <a:p>
            <a:pPr marL="914400" indent="-228600" defTabSz="914400">
              <a:lnSpc>
                <a:spcPct val="90000"/>
              </a:lnSpc>
              <a:spcAft>
                <a:spcPts val="600"/>
              </a:spcAft>
              <a:buFont typeface="Arial" panose="020B0604020202020204" pitchFamily="34" charset="0"/>
              <a:buChar char="•"/>
              <a:tabLst>
                <a:tab pos="511175" algn="l"/>
              </a:tabLst>
            </a:pPr>
            <a:r>
              <a:rPr lang="en-US" sz="3600" dirty="0"/>
              <a:t>The pastor should </a:t>
            </a:r>
            <a:br>
              <a:rPr lang="en-US" sz="3600" dirty="0"/>
            </a:br>
            <a:r>
              <a:rPr lang="en-US" sz="3600" dirty="0"/>
              <a:t>focus on developing ministry leaders.</a:t>
            </a:r>
          </a:p>
          <a:p>
            <a:pPr indent="-228600" defTabSz="914400">
              <a:lnSpc>
                <a:spcPct val="90000"/>
              </a:lnSpc>
              <a:spcAft>
                <a:spcPts val="600"/>
              </a:spcAft>
              <a:buFont typeface="Arial" panose="020B0604020202020204" pitchFamily="34" charset="0"/>
              <a:buChar char="•"/>
            </a:pPr>
            <a:endParaRPr lang="en-US" sz="3600" dirty="0"/>
          </a:p>
        </p:txBody>
      </p:sp>
      <p:sp>
        <p:nvSpPr>
          <p:cNvPr id="3" name="Text Placeholder 5">
            <a:extLst>
              <a:ext uri="{FF2B5EF4-FFF2-40B4-BE49-F238E27FC236}">
                <a16:creationId xmlns:a16="http://schemas.microsoft.com/office/drawing/2014/main" id="{684CC61A-A156-498B-AEBC-E960A79727D4}"/>
              </a:ext>
            </a:extLst>
          </p:cNvPr>
          <p:cNvSpPr txBox="1">
            <a:spLocks/>
          </p:cNvSpPr>
          <p:nvPr/>
        </p:nvSpPr>
        <p:spPr>
          <a:xfrm>
            <a:off x="9927086" y="5290350"/>
            <a:ext cx="2906688" cy="1219362"/>
          </a:xfrm>
          <a:prstGeom prst="rect">
            <a:avLst/>
          </a:prstGeom>
        </p:spPr>
        <p:txBody>
          <a:bodyPr vert="horz" lIns="108850" tIns="54425" rIns="108850" bIns="54425" rtlCol="0">
            <a:normAutofit/>
          </a:bodyPr>
          <a:lstStyle>
            <a:lvl1pPr marL="0" indent="0" algn="l" defTabSz="1088284" rtl="0" eaLnBrk="1" latinLnBrk="0" hangingPunct="1">
              <a:lnSpc>
                <a:spcPct val="90000"/>
              </a:lnSpc>
              <a:spcBef>
                <a:spcPts val="1190"/>
              </a:spcBef>
              <a:buFont typeface="Arial" panose="020B0604020202020204" pitchFamily="34" charset="0"/>
              <a:buNone/>
              <a:defRPr sz="3299" kern="1200">
                <a:solidFill>
                  <a:schemeClr val="tx1"/>
                </a:solidFill>
                <a:latin typeface="Calibri" panose="020F0502020204030204" pitchFamily="34" charset="0"/>
                <a:ea typeface="+mn-ea"/>
                <a:cs typeface="+mn-cs"/>
              </a:defRPr>
            </a:lvl1pPr>
            <a:lvl2pPr marL="544142" indent="0" algn="l" defTabSz="1088284" rtl="0" eaLnBrk="1" latinLnBrk="0" hangingPunct="1">
              <a:lnSpc>
                <a:spcPct val="90000"/>
              </a:lnSpc>
              <a:spcBef>
                <a:spcPts val="595"/>
              </a:spcBef>
              <a:buFont typeface="Arial" panose="020B0604020202020204" pitchFamily="34" charset="0"/>
              <a:buNone/>
              <a:defRPr sz="2899" kern="1200">
                <a:solidFill>
                  <a:schemeClr val="tx1"/>
                </a:solidFill>
                <a:latin typeface="GCI" pitchFamily="50" charset="0"/>
                <a:ea typeface="+mn-ea"/>
                <a:cs typeface="+mn-cs"/>
              </a:defRPr>
            </a:lvl2pPr>
            <a:lvl3pPr marL="1088284" indent="0" algn="l" defTabSz="1088284" rtl="0" eaLnBrk="1" latinLnBrk="0" hangingPunct="1">
              <a:lnSpc>
                <a:spcPct val="90000"/>
              </a:lnSpc>
              <a:spcBef>
                <a:spcPts val="595"/>
              </a:spcBef>
              <a:buFont typeface="Arial" panose="020B0604020202020204" pitchFamily="34" charset="0"/>
              <a:buNone/>
              <a:defRPr sz="2400" kern="1200">
                <a:solidFill>
                  <a:schemeClr val="tx1"/>
                </a:solidFill>
                <a:latin typeface="GCI" pitchFamily="50" charset="0"/>
                <a:ea typeface="+mn-ea"/>
                <a:cs typeface="+mn-cs"/>
              </a:defRPr>
            </a:lvl3pPr>
            <a:lvl4pPr marL="1632426" indent="0" algn="l" defTabSz="1088284" rtl="0" eaLnBrk="1" latinLnBrk="0" hangingPunct="1">
              <a:lnSpc>
                <a:spcPct val="90000"/>
              </a:lnSpc>
              <a:spcBef>
                <a:spcPts val="595"/>
              </a:spcBef>
              <a:buFont typeface="Arial" panose="020B0604020202020204" pitchFamily="34" charset="0"/>
              <a:buNone/>
              <a:defRPr sz="2100" kern="1200">
                <a:solidFill>
                  <a:schemeClr val="tx1"/>
                </a:solidFill>
                <a:latin typeface="GCI" pitchFamily="50" charset="0"/>
                <a:ea typeface="+mn-ea"/>
                <a:cs typeface="+mn-cs"/>
              </a:defRPr>
            </a:lvl4pPr>
            <a:lvl5pPr marL="2176569" indent="0" algn="l" defTabSz="1088284" rtl="0" eaLnBrk="1" latinLnBrk="0" hangingPunct="1">
              <a:lnSpc>
                <a:spcPct val="90000"/>
              </a:lnSpc>
              <a:spcBef>
                <a:spcPts val="595"/>
              </a:spcBef>
              <a:buFont typeface="Arial" panose="020B0604020202020204" pitchFamily="34" charset="0"/>
              <a:buNone/>
              <a:defRPr sz="2100" kern="1200">
                <a:solidFill>
                  <a:schemeClr val="tx1"/>
                </a:solidFill>
                <a:latin typeface="GCI" pitchFamily="50" charset="0"/>
                <a:ea typeface="+mn-ea"/>
                <a:cs typeface="+mn-cs"/>
              </a:defRPr>
            </a:lvl5pPr>
            <a:lvl6pPr marL="2992781" indent="-272071" algn="l" defTabSz="1088284" rtl="0" eaLnBrk="1" latinLnBrk="0" hangingPunct="1">
              <a:lnSpc>
                <a:spcPct val="90000"/>
              </a:lnSpc>
              <a:spcBef>
                <a:spcPts val="595"/>
              </a:spcBef>
              <a:buFont typeface="Arial" panose="020B0604020202020204" pitchFamily="34" charset="0"/>
              <a:buChar char="•"/>
              <a:defRPr sz="2100" kern="1200">
                <a:solidFill>
                  <a:schemeClr val="tx1"/>
                </a:solidFill>
                <a:latin typeface="+mn-lt"/>
                <a:ea typeface="+mn-ea"/>
                <a:cs typeface="+mn-cs"/>
              </a:defRPr>
            </a:lvl6pPr>
            <a:lvl7pPr marL="3536923" indent="-272071" algn="l" defTabSz="1088284" rtl="0" eaLnBrk="1" latinLnBrk="0" hangingPunct="1">
              <a:lnSpc>
                <a:spcPct val="90000"/>
              </a:lnSpc>
              <a:spcBef>
                <a:spcPts val="595"/>
              </a:spcBef>
              <a:buFont typeface="Arial" panose="020B0604020202020204" pitchFamily="34" charset="0"/>
              <a:buChar char="•"/>
              <a:defRPr sz="2100" kern="1200">
                <a:solidFill>
                  <a:schemeClr val="tx1"/>
                </a:solidFill>
                <a:latin typeface="+mn-lt"/>
                <a:ea typeface="+mn-ea"/>
                <a:cs typeface="+mn-cs"/>
              </a:defRPr>
            </a:lvl7pPr>
            <a:lvl8pPr marL="4081066" indent="-272071" algn="l" defTabSz="1088284" rtl="0" eaLnBrk="1" latinLnBrk="0" hangingPunct="1">
              <a:lnSpc>
                <a:spcPct val="90000"/>
              </a:lnSpc>
              <a:spcBef>
                <a:spcPts val="595"/>
              </a:spcBef>
              <a:buFont typeface="Arial" panose="020B0604020202020204" pitchFamily="34" charset="0"/>
              <a:buChar char="•"/>
              <a:defRPr sz="2100" kern="1200">
                <a:solidFill>
                  <a:schemeClr val="tx1"/>
                </a:solidFill>
                <a:latin typeface="+mn-lt"/>
                <a:ea typeface="+mn-ea"/>
                <a:cs typeface="+mn-cs"/>
              </a:defRPr>
            </a:lvl8pPr>
            <a:lvl9pPr marL="4625207" indent="-272071" algn="l" defTabSz="1088284" rtl="0" eaLnBrk="1" latinLnBrk="0" hangingPunct="1">
              <a:lnSpc>
                <a:spcPct val="90000"/>
              </a:lnSpc>
              <a:spcBef>
                <a:spcPts val="595"/>
              </a:spcBef>
              <a:buFont typeface="Arial" panose="020B0604020202020204" pitchFamily="34" charset="0"/>
              <a:buChar char="•"/>
              <a:defRPr sz="2100" kern="1200">
                <a:solidFill>
                  <a:schemeClr val="tx1"/>
                </a:solidFill>
                <a:latin typeface="+mn-lt"/>
                <a:ea typeface="+mn-ea"/>
                <a:cs typeface="+mn-cs"/>
              </a:defRPr>
            </a:lvl9pPr>
          </a:lstStyle>
          <a:p>
            <a:r>
              <a:rPr lang="en-US" sz="2800" dirty="0">
                <a:solidFill>
                  <a:schemeClr val="bg2"/>
                </a:solidFill>
                <a:latin typeface="+mj-lt"/>
              </a:rPr>
              <a:t>Healthy Pastor</a:t>
            </a:r>
          </a:p>
        </p:txBody>
      </p:sp>
    </p:spTree>
    <p:extLst>
      <p:ext uri="{BB962C8B-B14F-4D97-AF65-F5344CB8AC3E}">
        <p14:creationId xmlns:p14="http://schemas.microsoft.com/office/powerpoint/2010/main" val="33698724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5" name="Rectangle 24">
            <a:extLst>
              <a:ext uri="{FF2B5EF4-FFF2-40B4-BE49-F238E27FC236}">
                <a16:creationId xmlns:a16="http://schemas.microsoft.com/office/drawing/2014/main" id="{081EA652-8C6A-4E69-BEB9-1708094745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Freeform: Shape 26">
            <a:extLst>
              <a:ext uri="{FF2B5EF4-FFF2-40B4-BE49-F238E27FC236}">
                <a16:creationId xmlns:a16="http://schemas.microsoft.com/office/drawing/2014/main" id="{F474090D-CD95-4B41-BE3D-6596953D32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44662" y="323519"/>
            <a:ext cx="4323899" cy="6212748"/>
          </a:xfrm>
          <a:custGeom>
            <a:avLst/>
            <a:gdLst>
              <a:gd name="connsiteX0" fmla="*/ 0 w 4323899"/>
              <a:gd name="connsiteY0" fmla="*/ 0 h 6212748"/>
              <a:gd name="connsiteX1" fmla="*/ 742501 w 4323899"/>
              <a:gd name="connsiteY1" fmla="*/ 0 h 6212748"/>
              <a:gd name="connsiteX2" fmla="*/ 4323899 w 4323899"/>
              <a:gd name="connsiteY2" fmla="*/ 0 h 6212748"/>
              <a:gd name="connsiteX3" fmla="*/ 4323899 w 4323899"/>
              <a:gd name="connsiteY3" fmla="*/ 2864954 h 6212748"/>
              <a:gd name="connsiteX4" fmla="*/ 880454 w 4323899"/>
              <a:gd name="connsiteY4" fmla="*/ 6212748 h 6212748"/>
              <a:gd name="connsiteX5" fmla="*/ 0 w 4323899"/>
              <a:gd name="connsiteY5" fmla="*/ 6212748 h 6212748"/>
              <a:gd name="connsiteX6" fmla="*/ 0 w 4323899"/>
              <a:gd name="connsiteY6" fmla="*/ 6210962 h 62127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23899" h="6212748">
                <a:moveTo>
                  <a:pt x="0" y="0"/>
                </a:moveTo>
                <a:lnTo>
                  <a:pt x="742501" y="0"/>
                </a:lnTo>
                <a:lnTo>
                  <a:pt x="4323899" y="0"/>
                </a:lnTo>
                <a:lnTo>
                  <a:pt x="4323899" y="2864954"/>
                </a:lnTo>
                <a:lnTo>
                  <a:pt x="880454" y="6212748"/>
                </a:lnTo>
                <a:lnTo>
                  <a:pt x="0" y="6212748"/>
                </a:lnTo>
                <a:lnTo>
                  <a:pt x="0" y="6210962"/>
                </a:lnTo>
                <a:close/>
              </a:path>
            </a:pathLst>
          </a:custGeom>
          <a:solidFill>
            <a:schemeClr val="tx1">
              <a:lumMod val="50000"/>
              <a:lumOff val="50000"/>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9" name="Right Triangle 28">
            <a:extLst>
              <a:ext uri="{FF2B5EF4-FFF2-40B4-BE49-F238E27FC236}">
                <a16:creationId xmlns:a16="http://schemas.microsoft.com/office/drawing/2014/main" id="{5298780A-33B9-4EA2-8F67-DE68AD628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Rectangle 30">
            <a:extLst>
              <a:ext uri="{FF2B5EF4-FFF2-40B4-BE49-F238E27FC236}">
                <a16:creationId xmlns:a16="http://schemas.microsoft.com/office/drawing/2014/main" id="{B8F3E811-B104-4DFF-951A-008C860FF1D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itle 1">
            <a:extLst>
              <a:ext uri="{FF2B5EF4-FFF2-40B4-BE49-F238E27FC236}">
                <a16:creationId xmlns:a16="http://schemas.microsoft.com/office/drawing/2014/main" id="{B401E2A5-898B-4D00-9D7F-E97A8244BA8F}"/>
              </a:ext>
            </a:extLst>
          </p:cNvPr>
          <p:cNvSpPr>
            <a:spLocks noGrp="1"/>
          </p:cNvSpPr>
          <p:nvPr>
            <p:ph type="title"/>
          </p:nvPr>
        </p:nvSpPr>
        <p:spPr>
          <a:xfrm>
            <a:off x="8026202" y="1266614"/>
            <a:ext cx="3382825" cy="3582656"/>
          </a:xfrm>
        </p:spPr>
        <p:txBody>
          <a:bodyPr vert="horz" lIns="91440" tIns="45720" rIns="91440" bIns="45720" rtlCol="0" anchor="ctr">
            <a:normAutofit fontScale="90000"/>
          </a:bodyPr>
          <a:lstStyle/>
          <a:p>
            <a:pPr defTabSz="914400"/>
            <a:br>
              <a:rPr lang="en-US" sz="4700" b="1" kern="1200" dirty="0">
                <a:solidFill>
                  <a:schemeClr val="tx1"/>
                </a:solidFill>
                <a:latin typeface="+mj-lt"/>
                <a:ea typeface="+mj-ea"/>
                <a:cs typeface="+mj-cs"/>
              </a:rPr>
            </a:br>
            <a:r>
              <a:rPr lang="en-US" sz="4700" b="1" kern="1200" dirty="0">
                <a:solidFill>
                  <a:schemeClr val="bg2"/>
                </a:solidFill>
                <a:latin typeface="+mj-lt"/>
                <a:ea typeface="+mj-ea"/>
                <a:cs typeface="+mj-cs"/>
              </a:rPr>
              <a:t>EMPOWER:</a:t>
            </a:r>
            <a:br>
              <a:rPr lang="en-US" sz="4700" b="1" kern="1200" dirty="0">
                <a:solidFill>
                  <a:schemeClr val="tx1"/>
                </a:solidFill>
                <a:latin typeface="+mj-lt"/>
                <a:ea typeface="+mj-ea"/>
                <a:cs typeface="+mj-cs"/>
              </a:rPr>
            </a:br>
            <a:r>
              <a:rPr lang="en-US" sz="3600" b="1" kern="1200" dirty="0">
                <a:solidFill>
                  <a:schemeClr val="tx1"/>
                </a:solidFill>
                <a:latin typeface="+mj-lt"/>
                <a:ea typeface="+mj-ea"/>
                <a:cs typeface="+mj-cs"/>
              </a:rPr>
              <a:t>Create Space &amp; </a:t>
            </a:r>
            <a:r>
              <a:rPr lang="en-US" sz="3600" b="1" dirty="0">
                <a:latin typeface="+mj-lt"/>
              </a:rPr>
              <a:t>Commission</a:t>
            </a:r>
            <a:br>
              <a:rPr lang="en-US" sz="4700" b="1" kern="1200" dirty="0">
                <a:solidFill>
                  <a:schemeClr val="tx1"/>
                </a:solidFill>
                <a:latin typeface="+mj-lt"/>
                <a:ea typeface="+mj-ea"/>
                <a:cs typeface="+mj-cs"/>
              </a:rPr>
            </a:br>
            <a:endParaRPr lang="en-US" sz="4700" kern="1200" dirty="0">
              <a:solidFill>
                <a:schemeClr val="tx1"/>
              </a:solidFill>
              <a:latin typeface="+mj-lt"/>
              <a:ea typeface="+mj-ea"/>
              <a:cs typeface="+mj-cs"/>
            </a:endParaRPr>
          </a:p>
        </p:txBody>
      </p:sp>
      <p:sp>
        <p:nvSpPr>
          <p:cNvPr id="5" name="TextBox 4">
            <a:extLst>
              <a:ext uri="{FF2B5EF4-FFF2-40B4-BE49-F238E27FC236}">
                <a16:creationId xmlns:a16="http://schemas.microsoft.com/office/drawing/2014/main" id="{854A320F-A665-4C44-9AC9-E6C79E2EBE78}"/>
              </a:ext>
            </a:extLst>
          </p:cNvPr>
          <p:cNvSpPr txBox="1"/>
          <p:nvPr/>
        </p:nvSpPr>
        <p:spPr>
          <a:xfrm>
            <a:off x="320040" y="2374900"/>
            <a:ext cx="6738488" cy="2651148"/>
          </a:xfrm>
          <a:prstGeom prst="rect">
            <a:avLst/>
          </a:prstGeom>
        </p:spPr>
        <p:txBody>
          <a:bodyPr vert="horz" lIns="91440" tIns="45720" rIns="91440" bIns="45720" rtlCol="0" anchor="ctr">
            <a:noAutofit/>
          </a:bodyPr>
          <a:lstStyle/>
          <a:p>
            <a:pPr marL="914400" indent="-228600" defTabSz="914400">
              <a:spcAft>
                <a:spcPts val="600"/>
              </a:spcAft>
              <a:buFont typeface="Arial" panose="020B0604020202020204" pitchFamily="34" charset="0"/>
              <a:buChar char="•"/>
              <a:tabLst>
                <a:tab pos="511175" algn="l"/>
              </a:tabLst>
            </a:pPr>
            <a:r>
              <a:rPr lang="en-US" sz="3600" dirty="0"/>
              <a:t>In empowering leaders, a pastor should </a:t>
            </a:r>
            <a:br>
              <a:rPr lang="en-US" sz="3600" dirty="0"/>
            </a:br>
            <a:r>
              <a:rPr lang="en-US" sz="3600" dirty="0"/>
              <a:t>create ministry spaces for new leaders.</a:t>
            </a:r>
          </a:p>
          <a:p>
            <a:pPr marL="914400" indent="-228600" defTabSz="914400">
              <a:spcAft>
                <a:spcPts val="600"/>
              </a:spcAft>
              <a:buFont typeface="Arial" panose="020B0604020202020204" pitchFamily="34" charset="0"/>
              <a:buChar char="•"/>
              <a:tabLst>
                <a:tab pos="511175" algn="l"/>
              </a:tabLst>
            </a:pPr>
            <a:endParaRPr lang="en-US" sz="3600" dirty="0"/>
          </a:p>
          <a:p>
            <a:pPr marL="914400" indent="-228600" defTabSz="914400">
              <a:spcAft>
                <a:spcPts val="600"/>
              </a:spcAft>
              <a:buFont typeface="Arial" panose="020B0604020202020204" pitchFamily="34" charset="0"/>
              <a:buChar char="•"/>
              <a:tabLst>
                <a:tab pos="511175" algn="l"/>
              </a:tabLst>
            </a:pPr>
            <a:r>
              <a:rPr lang="en-US" sz="3600" dirty="0"/>
              <a:t>Don’t recruit and develop without making room for the apprentice to lead.</a:t>
            </a:r>
          </a:p>
          <a:p>
            <a:pPr indent="-228600" defTabSz="914400">
              <a:spcAft>
                <a:spcPts val="600"/>
              </a:spcAft>
              <a:buFont typeface="Arial" panose="020B0604020202020204" pitchFamily="34" charset="0"/>
              <a:buChar char="•"/>
            </a:pPr>
            <a:endParaRPr lang="en-US" sz="3200" dirty="0"/>
          </a:p>
        </p:txBody>
      </p:sp>
      <p:sp>
        <p:nvSpPr>
          <p:cNvPr id="9" name="Text Placeholder 5">
            <a:extLst>
              <a:ext uri="{FF2B5EF4-FFF2-40B4-BE49-F238E27FC236}">
                <a16:creationId xmlns:a16="http://schemas.microsoft.com/office/drawing/2014/main" id="{47E93582-0896-4843-9E17-3660D9AA74E2}"/>
              </a:ext>
            </a:extLst>
          </p:cNvPr>
          <p:cNvSpPr txBox="1">
            <a:spLocks/>
          </p:cNvSpPr>
          <p:nvPr/>
        </p:nvSpPr>
        <p:spPr>
          <a:xfrm>
            <a:off x="9927086" y="5290350"/>
            <a:ext cx="2906688" cy="1219362"/>
          </a:xfrm>
          <a:prstGeom prst="rect">
            <a:avLst/>
          </a:prstGeom>
        </p:spPr>
        <p:txBody>
          <a:bodyPr vert="horz" lIns="108850" tIns="54425" rIns="108850" bIns="54425" rtlCol="0">
            <a:normAutofit/>
          </a:bodyPr>
          <a:lstStyle>
            <a:lvl1pPr marL="0" indent="0" algn="l" defTabSz="1088284" rtl="0" eaLnBrk="1" latinLnBrk="0" hangingPunct="1">
              <a:lnSpc>
                <a:spcPct val="90000"/>
              </a:lnSpc>
              <a:spcBef>
                <a:spcPts val="1190"/>
              </a:spcBef>
              <a:buFont typeface="Arial" panose="020B0604020202020204" pitchFamily="34" charset="0"/>
              <a:buNone/>
              <a:defRPr sz="3299" kern="1200">
                <a:solidFill>
                  <a:schemeClr val="tx1"/>
                </a:solidFill>
                <a:latin typeface="Calibri" panose="020F0502020204030204" pitchFamily="34" charset="0"/>
                <a:ea typeface="+mn-ea"/>
                <a:cs typeface="+mn-cs"/>
              </a:defRPr>
            </a:lvl1pPr>
            <a:lvl2pPr marL="544142" indent="0" algn="l" defTabSz="1088284" rtl="0" eaLnBrk="1" latinLnBrk="0" hangingPunct="1">
              <a:lnSpc>
                <a:spcPct val="90000"/>
              </a:lnSpc>
              <a:spcBef>
                <a:spcPts val="595"/>
              </a:spcBef>
              <a:buFont typeface="Arial" panose="020B0604020202020204" pitchFamily="34" charset="0"/>
              <a:buNone/>
              <a:defRPr sz="2899" kern="1200">
                <a:solidFill>
                  <a:schemeClr val="tx1"/>
                </a:solidFill>
                <a:latin typeface="GCI" pitchFamily="50" charset="0"/>
                <a:ea typeface="+mn-ea"/>
                <a:cs typeface="+mn-cs"/>
              </a:defRPr>
            </a:lvl2pPr>
            <a:lvl3pPr marL="1088284" indent="0" algn="l" defTabSz="1088284" rtl="0" eaLnBrk="1" latinLnBrk="0" hangingPunct="1">
              <a:lnSpc>
                <a:spcPct val="90000"/>
              </a:lnSpc>
              <a:spcBef>
                <a:spcPts val="595"/>
              </a:spcBef>
              <a:buFont typeface="Arial" panose="020B0604020202020204" pitchFamily="34" charset="0"/>
              <a:buNone/>
              <a:defRPr sz="2400" kern="1200">
                <a:solidFill>
                  <a:schemeClr val="tx1"/>
                </a:solidFill>
                <a:latin typeface="GCI" pitchFamily="50" charset="0"/>
                <a:ea typeface="+mn-ea"/>
                <a:cs typeface="+mn-cs"/>
              </a:defRPr>
            </a:lvl3pPr>
            <a:lvl4pPr marL="1632426" indent="0" algn="l" defTabSz="1088284" rtl="0" eaLnBrk="1" latinLnBrk="0" hangingPunct="1">
              <a:lnSpc>
                <a:spcPct val="90000"/>
              </a:lnSpc>
              <a:spcBef>
                <a:spcPts val="595"/>
              </a:spcBef>
              <a:buFont typeface="Arial" panose="020B0604020202020204" pitchFamily="34" charset="0"/>
              <a:buNone/>
              <a:defRPr sz="2100" kern="1200">
                <a:solidFill>
                  <a:schemeClr val="tx1"/>
                </a:solidFill>
                <a:latin typeface="GCI" pitchFamily="50" charset="0"/>
                <a:ea typeface="+mn-ea"/>
                <a:cs typeface="+mn-cs"/>
              </a:defRPr>
            </a:lvl4pPr>
            <a:lvl5pPr marL="2176569" indent="0" algn="l" defTabSz="1088284" rtl="0" eaLnBrk="1" latinLnBrk="0" hangingPunct="1">
              <a:lnSpc>
                <a:spcPct val="90000"/>
              </a:lnSpc>
              <a:spcBef>
                <a:spcPts val="595"/>
              </a:spcBef>
              <a:buFont typeface="Arial" panose="020B0604020202020204" pitchFamily="34" charset="0"/>
              <a:buNone/>
              <a:defRPr sz="2100" kern="1200">
                <a:solidFill>
                  <a:schemeClr val="tx1"/>
                </a:solidFill>
                <a:latin typeface="GCI" pitchFamily="50" charset="0"/>
                <a:ea typeface="+mn-ea"/>
                <a:cs typeface="+mn-cs"/>
              </a:defRPr>
            </a:lvl5pPr>
            <a:lvl6pPr marL="2992781" indent="-272071" algn="l" defTabSz="1088284" rtl="0" eaLnBrk="1" latinLnBrk="0" hangingPunct="1">
              <a:lnSpc>
                <a:spcPct val="90000"/>
              </a:lnSpc>
              <a:spcBef>
                <a:spcPts val="595"/>
              </a:spcBef>
              <a:buFont typeface="Arial" panose="020B0604020202020204" pitchFamily="34" charset="0"/>
              <a:buChar char="•"/>
              <a:defRPr sz="2100" kern="1200">
                <a:solidFill>
                  <a:schemeClr val="tx1"/>
                </a:solidFill>
                <a:latin typeface="+mn-lt"/>
                <a:ea typeface="+mn-ea"/>
                <a:cs typeface="+mn-cs"/>
              </a:defRPr>
            </a:lvl6pPr>
            <a:lvl7pPr marL="3536923" indent="-272071" algn="l" defTabSz="1088284" rtl="0" eaLnBrk="1" latinLnBrk="0" hangingPunct="1">
              <a:lnSpc>
                <a:spcPct val="90000"/>
              </a:lnSpc>
              <a:spcBef>
                <a:spcPts val="595"/>
              </a:spcBef>
              <a:buFont typeface="Arial" panose="020B0604020202020204" pitchFamily="34" charset="0"/>
              <a:buChar char="•"/>
              <a:defRPr sz="2100" kern="1200">
                <a:solidFill>
                  <a:schemeClr val="tx1"/>
                </a:solidFill>
                <a:latin typeface="+mn-lt"/>
                <a:ea typeface="+mn-ea"/>
                <a:cs typeface="+mn-cs"/>
              </a:defRPr>
            </a:lvl7pPr>
            <a:lvl8pPr marL="4081066" indent="-272071" algn="l" defTabSz="1088284" rtl="0" eaLnBrk="1" latinLnBrk="0" hangingPunct="1">
              <a:lnSpc>
                <a:spcPct val="90000"/>
              </a:lnSpc>
              <a:spcBef>
                <a:spcPts val="595"/>
              </a:spcBef>
              <a:buFont typeface="Arial" panose="020B0604020202020204" pitchFamily="34" charset="0"/>
              <a:buChar char="•"/>
              <a:defRPr sz="2100" kern="1200">
                <a:solidFill>
                  <a:schemeClr val="tx1"/>
                </a:solidFill>
                <a:latin typeface="+mn-lt"/>
                <a:ea typeface="+mn-ea"/>
                <a:cs typeface="+mn-cs"/>
              </a:defRPr>
            </a:lvl8pPr>
            <a:lvl9pPr marL="4625207" indent="-272071" algn="l" defTabSz="1088284" rtl="0" eaLnBrk="1" latinLnBrk="0" hangingPunct="1">
              <a:lnSpc>
                <a:spcPct val="90000"/>
              </a:lnSpc>
              <a:spcBef>
                <a:spcPts val="595"/>
              </a:spcBef>
              <a:buFont typeface="Arial" panose="020B0604020202020204" pitchFamily="34" charset="0"/>
              <a:buChar char="•"/>
              <a:defRPr sz="2100" kern="1200">
                <a:solidFill>
                  <a:schemeClr val="tx1"/>
                </a:solidFill>
                <a:latin typeface="+mn-lt"/>
                <a:ea typeface="+mn-ea"/>
                <a:cs typeface="+mn-cs"/>
              </a:defRPr>
            </a:lvl9pPr>
          </a:lstStyle>
          <a:p>
            <a:r>
              <a:rPr lang="en-US" sz="2800" dirty="0">
                <a:solidFill>
                  <a:schemeClr val="bg2"/>
                </a:solidFill>
                <a:latin typeface="+mj-lt"/>
              </a:rPr>
              <a:t>Healthy Pastor</a:t>
            </a:r>
          </a:p>
        </p:txBody>
      </p:sp>
    </p:spTree>
    <p:extLst>
      <p:ext uri="{BB962C8B-B14F-4D97-AF65-F5344CB8AC3E}">
        <p14:creationId xmlns:p14="http://schemas.microsoft.com/office/powerpoint/2010/main" val="23695025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5" name="Rectangle 24">
            <a:extLst>
              <a:ext uri="{FF2B5EF4-FFF2-40B4-BE49-F238E27FC236}">
                <a16:creationId xmlns:a16="http://schemas.microsoft.com/office/drawing/2014/main" id="{081EA652-8C6A-4E69-BEB9-1708094745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Freeform: Shape 26">
            <a:extLst>
              <a:ext uri="{FF2B5EF4-FFF2-40B4-BE49-F238E27FC236}">
                <a16:creationId xmlns:a16="http://schemas.microsoft.com/office/drawing/2014/main" id="{F474090D-CD95-4B41-BE3D-6596953D32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44662" y="323519"/>
            <a:ext cx="4323899" cy="6212748"/>
          </a:xfrm>
          <a:custGeom>
            <a:avLst/>
            <a:gdLst>
              <a:gd name="connsiteX0" fmla="*/ 0 w 4323899"/>
              <a:gd name="connsiteY0" fmla="*/ 0 h 6212748"/>
              <a:gd name="connsiteX1" fmla="*/ 742501 w 4323899"/>
              <a:gd name="connsiteY1" fmla="*/ 0 h 6212748"/>
              <a:gd name="connsiteX2" fmla="*/ 4323899 w 4323899"/>
              <a:gd name="connsiteY2" fmla="*/ 0 h 6212748"/>
              <a:gd name="connsiteX3" fmla="*/ 4323899 w 4323899"/>
              <a:gd name="connsiteY3" fmla="*/ 2864954 h 6212748"/>
              <a:gd name="connsiteX4" fmla="*/ 880454 w 4323899"/>
              <a:gd name="connsiteY4" fmla="*/ 6212748 h 6212748"/>
              <a:gd name="connsiteX5" fmla="*/ 0 w 4323899"/>
              <a:gd name="connsiteY5" fmla="*/ 6212748 h 6212748"/>
              <a:gd name="connsiteX6" fmla="*/ 0 w 4323899"/>
              <a:gd name="connsiteY6" fmla="*/ 6210962 h 62127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23899" h="6212748">
                <a:moveTo>
                  <a:pt x="0" y="0"/>
                </a:moveTo>
                <a:lnTo>
                  <a:pt x="742501" y="0"/>
                </a:lnTo>
                <a:lnTo>
                  <a:pt x="4323899" y="0"/>
                </a:lnTo>
                <a:lnTo>
                  <a:pt x="4323899" y="2864954"/>
                </a:lnTo>
                <a:lnTo>
                  <a:pt x="880454" y="6212748"/>
                </a:lnTo>
                <a:lnTo>
                  <a:pt x="0" y="6212748"/>
                </a:lnTo>
                <a:lnTo>
                  <a:pt x="0" y="6210962"/>
                </a:lnTo>
                <a:close/>
              </a:path>
            </a:pathLst>
          </a:custGeom>
          <a:solidFill>
            <a:schemeClr val="tx1">
              <a:lumMod val="50000"/>
              <a:lumOff val="50000"/>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9" name="Right Triangle 28">
            <a:extLst>
              <a:ext uri="{FF2B5EF4-FFF2-40B4-BE49-F238E27FC236}">
                <a16:creationId xmlns:a16="http://schemas.microsoft.com/office/drawing/2014/main" id="{5298780A-33B9-4EA2-8F67-DE68AD628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Rectangle 30">
            <a:extLst>
              <a:ext uri="{FF2B5EF4-FFF2-40B4-BE49-F238E27FC236}">
                <a16:creationId xmlns:a16="http://schemas.microsoft.com/office/drawing/2014/main" id="{B8F3E811-B104-4DFF-951A-008C860FF1D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itle 1">
            <a:extLst>
              <a:ext uri="{FF2B5EF4-FFF2-40B4-BE49-F238E27FC236}">
                <a16:creationId xmlns:a16="http://schemas.microsoft.com/office/drawing/2014/main" id="{B401E2A5-898B-4D00-9D7F-E97A8244BA8F}"/>
              </a:ext>
            </a:extLst>
          </p:cNvPr>
          <p:cNvSpPr>
            <a:spLocks noGrp="1"/>
          </p:cNvSpPr>
          <p:nvPr>
            <p:ph type="title"/>
          </p:nvPr>
        </p:nvSpPr>
        <p:spPr>
          <a:xfrm>
            <a:off x="7797800" y="1443390"/>
            <a:ext cx="4070760" cy="3405880"/>
          </a:xfrm>
        </p:spPr>
        <p:txBody>
          <a:bodyPr vert="horz" lIns="91440" tIns="45720" rIns="91440" bIns="45720" rtlCol="0" anchor="ctr">
            <a:normAutofit fontScale="90000"/>
          </a:bodyPr>
          <a:lstStyle/>
          <a:p>
            <a:pPr defTabSz="914400"/>
            <a:br>
              <a:rPr lang="en-US" sz="4700" b="1" kern="1200">
                <a:solidFill>
                  <a:schemeClr val="tx1"/>
                </a:solidFill>
                <a:latin typeface="+mj-lt"/>
                <a:ea typeface="+mj-ea"/>
                <a:cs typeface="+mj-cs"/>
              </a:rPr>
            </a:br>
            <a:r>
              <a:rPr lang="en-US" sz="4400" b="1" kern="1200">
                <a:solidFill>
                  <a:schemeClr val="bg2"/>
                </a:solidFill>
                <a:latin typeface="+mj-lt"/>
                <a:ea typeface="+mj-ea"/>
                <a:cs typeface="+mj-cs"/>
              </a:rPr>
              <a:t>ENCOURAGE:</a:t>
            </a:r>
            <a:br>
              <a:rPr lang="en-US" sz="4400" b="1" kern="1200">
                <a:solidFill>
                  <a:schemeClr val="tx1"/>
                </a:solidFill>
                <a:latin typeface="+mj-lt"/>
                <a:ea typeface="+mj-ea"/>
                <a:cs typeface="+mj-cs"/>
              </a:rPr>
            </a:br>
            <a:r>
              <a:rPr lang="en-US" sz="4400" b="1" kern="1200">
                <a:solidFill>
                  <a:schemeClr val="tx1"/>
                </a:solidFill>
                <a:latin typeface="+mj-lt"/>
                <a:ea typeface="+mj-ea"/>
                <a:cs typeface="+mj-cs"/>
              </a:rPr>
              <a:t>Call Up </a:t>
            </a:r>
            <a:br>
              <a:rPr lang="en-US" sz="4400" b="1" kern="1200">
                <a:solidFill>
                  <a:schemeClr val="tx1"/>
                </a:solidFill>
                <a:latin typeface="+mj-lt"/>
                <a:ea typeface="+mj-ea"/>
                <a:cs typeface="+mj-cs"/>
              </a:rPr>
            </a:br>
            <a:r>
              <a:rPr lang="en-US" sz="4400" b="1" kern="1200">
                <a:solidFill>
                  <a:schemeClr val="tx1"/>
                </a:solidFill>
                <a:latin typeface="+mj-lt"/>
                <a:ea typeface="+mj-ea"/>
                <a:cs typeface="+mj-cs"/>
              </a:rPr>
              <a:t>&amp; Affirm</a:t>
            </a:r>
            <a:br>
              <a:rPr lang="en-US" sz="4700" b="1" kern="1200">
                <a:solidFill>
                  <a:schemeClr val="tx1"/>
                </a:solidFill>
                <a:latin typeface="+mj-lt"/>
                <a:ea typeface="+mj-ea"/>
                <a:cs typeface="+mj-cs"/>
              </a:rPr>
            </a:br>
            <a:endParaRPr lang="en-US" sz="4700" kern="1200" dirty="0">
              <a:solidFill>
                <a:schemeClr val="tx1"/>
              </a:solidFill>
              <a:latin typeface="+mj-lt"/>
              <a:ea typeface="+mj-ea"/>
              <a:cs typeface="+mj-cs"/>
            </a:endParaRPr>
          </a:p>
        </p:txBody>
      </p:sp>
      <p:sp>
        <p:nvSpPr>
          <p:cNvPr id="5" name="TextBox 4">
            <a:extLst>
              <a:ext uri="{FF2B5EF4-FFF2-40B4-BE49-F238E27FC236}">
                <a16:creationId xmlns:a16="http://schemas.microsoft.com/office/drawing/2014/main" id="{854A320F-A665-4C44-9AC9-E6C79E2EBE78}"/>
              </a:ext>
            </a:extLst>
          </p:cNvPr>
          <p:cNvSpPr txBox="1"/>
          <p:nvPr/>
        </p:nvSpPr>
        <p:spPr>
          <a:xfrm>
            <a:off x="215900" y="1625600"/>
            <a:ext cx="6842628" cy="4106612"/>
          </a:xfrm>
          <a:prstGeom prst="rect">
            <a:avLst/>
          </a:prstGeom>
        </p:spPr>
        <p:txBody>
          <a:bodyPr vert="horz" lIns="91440" tIns="45720" rIns="91440" bIns="45720" rtlCol="0" anchor="ctr">
            <a:noAutofit/>
          </a:bodyPr>
          <a:lstStyle/>
          <a:p>
            <a:pPr marL="914400" indent="-228600" defTabSz="914400">
              <a:spcAft>
                <a:spcPts val="600"/>
              </a:spcAft>
              <a:buFont typeface="Arial" panose="020B0604020202020204" pitchFamily="34" charset="0"/>
              <a:buChar char="•"/>
              <a:tabLst>
                <a:tab pos="511175" algn="l"/>
              </a:tabLst>
            </a:pPr>
            <a:r>
              <a:rPr lang="en-US" sz="3600"/>
              <a:t>The pastor should understand that leaders are mostly volunteers and ministry can become difficult.</a:t>
            </a:r>
          </a:p>
          <a:p>
            <a:pPr marL="914400" indent="-228600" defTabSz="914400">
              <a:spcAft>
                <a:spcPts val="600"/>
              </a:spcAft>
              <a:buFont typeface="Arial" panose="020B0604020202020204" pitchFamily="34" charset="0"/>
              <a:buChar char="•"/>
              <a:tabLst>
                <a:tab pos="511175" algn="l"/>
              </a:tabLst>
            </a:pPr>
            <a:endParaRPr lang="en-US" sz="3600"/>
          </a:p>
          <a:p>
            <a:pPr marL="914400" indent="-228600" defTabSz="914400">
              <a:spcAft>
                <a:spcPts val="600"/>
              </a:spcAft>
              <a:buFont typeface="Arial" panose="020B0604020202020204" pitchFamily="34" charset="0"/>
              <a:buChar char="•"/>
              <a:tabLst>
                <a:tab pos="511175" algn="l"/>
              </a:tabLst>
            </a:pPr>
            <a:r>
              <a:rPr lang="en-US" sz="3600"/>
              <a:t>The pastor needs </a:t>
            </a:r>
            <a:br>
              <a:rPr lang="en-US" sz="3600"/>
            </a:br>
            <a:r>
              <a:rPr lang="en-US" sz="3600"/>
              <a:t>to be attentive </a:t>
            </a:r>
            <a:br>
              <a:rPr lang="en-US" sz="3600"/>
            </a:br>
            <a:r>
              <a:rPr lang="en-US" sz="3600"/>
              <a:t>and encouraging.</a:t>
            </a:r>
          </a:p>
          <a:p>
            <a:pPr indent="-228600" defTabSz="914400">
              <a:spcAft>
                <a:spcPts val="600"/>
              </a:spcAft>
              <a:buFont typeface="Arial" panose="020B0604020202020204" pitchFamily="34" charset="0"/>
              <a:buChar char="•"/>
            </a:pPr>
            <a:endParaRPr lang="en-US" sz="3200" dirty="0"/>
          </a:p>
        </p:txBody>
      </p:sp>
      <p:sp>
        <p:nvSpPr>
          <p:cNvPr id="10" name="Text Placeholder 5">
            <a:extLst>
              <a:ext uri="{FF2B5EF4-FFF2-40B4-BE49-F238E27FC236}">
                <a16:creationId xmlns:a16="http://schemas.microsoft.com/office/drawing/2014/main" id="{C8EF688C-B4AD-472C-9068-68205E220F2B}"/>
              </a:ext>
            </a:extLst>
          </p:cNvPr>
          <p:cNvSpPr txBox="1">
            <a:spLocks/>
          </p:cNvSpPr>
          <p:nvPr/>
        </p:nvSpPr>
        <p:spPr>
          <a:xfrm>
            <a:off x="9927086" y="5290350"/>
            <a:ext cx="2906688" cy="1219362"/>
          </a:xfrm>
          <a:prstGeom prst="rect">
            <a:avLst/>
          </a:prstGeom>
        </p:spPr>
        <p:txBody>
          <a:bodyPr vert="horz" lIns="108850" tIns="54425" rIns="108850" bIns="54425" rtlCol="0">
            <a:normAutofit/>
          </a:bodyPr>
          <a:lstStyle>
            <a:lvl1pPr marL="0" indent="0" algn="l" defTabSz="1088284" rtl="0" eaLnBrk="1" latinLnBrk="0" hangingPunct="1">
              <a:lnSpc>
                <a:spcPct val="90000"/>
              </a:lnSpc>
              <a:spcBef>
                <a:spcPts val="1190"/>
              </a:spcBef>
              <a:buFont typeface="Arial" panose="020B0604020202020204" pitchFamily="34" charset="0"/>
              <a:buNone/>
              <a:defRPr sz="3299" kern="1200">
                <a:solidFill>
                  <a:schemeClr val="tx1"/>
                </a:solidFill>
                <a:latin typeface="Calibri" panose="020F0502020204030204" pitchFamily="34" charset="0"/>
                <a:ea typeface="+mn-ea"/>
                <a:cs typeface="+mn-cs"/>
              </a:defRPr>
            </a:lvl1pPr>
            <a:lvl2pPr marL="544142" indent="0" algn="l" defTabSz="1088284" rtl="0" eaLnBrk="1" latinLnBrk="0" hangingPunct="1">
              <a:lnSpc>
                <a:spcPct val="90000"/>
              </a:lnSpc>
              <a:spcBef>
                <a:spcPts val="595"/>
              </a:spcBef>
              <a:buFont typeface="Arial" panose="020B0604020202020204" pitchFamily="34" charset="0"/>
              <a:buNone/>
              <a:defRPr sz="2899" kern="1200">
                <a:solidFill>
                  <a:schemeClr val="tx1"/>
                </a:solidFill>
                <a:latin typeface="GCI" pitchFamily="50" charset="0"/>
                <a:ea typeface="+mn-ea"/>
                <a:cs typeface="+mn-cs"/>
              </a:defRPr>
            </a:lvl2pPr>
            <a:lvl3pPr marL="1088284" indent="0" algn="l" defTabSz="1088284" rtl="0" eaLnBrk="1" latinLnBrk="0" hangingPunct="1">
              <a:lnSpc>
                <a:spcPct val="90000"/>
              </a:lnSpc>
              <a:spcBef>
                <a:spcPts val="595"/>
              </a:spcBef>
              <a:buFont typeface="Arial" panose="020B0604020202020204" pitchFamily="34" charset="0"/>
              <a:buNone/>
              <a:defRPr sz="2400" kern="1200">
                <a:solidFill>
                  <a:schemeClr val="tx1"/>
                </a:solidFill>
                <a:latin typeface="GCI" pitchFamily="50" charset="0"/>
                <a:ea typeface="+mn-ea"/>
                <a:cs typeface="+mn-cs"/>
              </a:defRPr>
            </a:lvl3pPr>
            <a:lvl4pPr marL="1632426" indent="0" algn="l" defTabSz="1088284" rtl="0" eaLnBrk="1" latinLnBrk="0" hangingPunct="1">
              <a:lnSpc>
                <a:spcPct val="90000"/>
              </a:lnSpc>
              <a:spcBef>
                <a:spcPts val="595"/>
              </a:spcBef>
              <a:buFont typeface="Arial" panose="020B0604020202020204" pitchFamily="34" charset="0"/>
              <a:buNone/>
              <a:defRPr sz="2100" kern="1200">
                <a:solidFill>
                  <a:schemeClr val="tx1"/>
                </a:solidFill>
                <a:latin typeface="GCI" pitchFamily="50" charset="0"/>
                <a:ea typeface="+mn-ea"/>
                <a:cs typeface="+mn-cs"/>
              </a:defRPr>
            </a:lvl4pPr>
            <a:lvl5pPr marL="2176569" indent="0" algn="l" defTabSz="1088284" rtl="0" eaLnBrk="1" latinLnBrk="0" hangingPunct="1">
              <a:lnSpc>
                <a:spcPct val="90000"/>
              </a:lnSpc>
              <a:spcBef>
                <a:spcPts val="595"/>
              </a:spcBef>
              <a:buFont typeface="Arial" panose="020B0604020202020204" pitchFamily="34" charset="0"/>
              <a:buNone/>
              <a:defRPr sz="2100" kern="1200">
                <a:solidFill>
                  <a:schemeClr val="tx1"/>
                </a:solidFill>
                <a:latin typeface="GCI" pitchFamily="50" charset="0"/>
                <a:ea typeface="+mn-ea"/>
                <a:cs typeface="+mn-cs"/>
              </a:defRPr>
            </a:lvl5pPr>
            <a:lvl6pPr marL="2992781" indent="-272071" algn="l" defTabSz="1088284" rtl="0" eaLnBrk="1" latinLnBrk="0" hangingPunct="1">
              <a:lnSpc>
                <a:spcPct val="90000"/>
              </a:lnSpc>
              <a:spcBef>
                <a:spcPts val="595"/>
              </a:spcBef>
              <a:buFont typeface="Arial" panose="020B0604020202020204" pitchFamily="34" charset="0"/>
              <a:buChar char="•"/>
              <a:defRPr sz="2100" kern="1200">
                <a:solidFill>
                  <a:schemeClr val="tx1"/>
                </a:solidFill>
                <a:latin typeface="+mn-lt"/>
                <a:ea typeface="+mn-ea"/>
                <a:cs typeface="+mn-cs"/>
              </a:defRPr>
            </a:lvl6pPr>
            <a:lvl7pPr marL="3536923" indent="-272071" algn="l" defTabSz="1088284" rtl="0" eaLnBrk="1" latinLnBrk="0" hangingPunct="1">
              <a:lnSpc>
                <a:spcPct val="90000"/>
              </a:lnSpc>
              <a:spcBef>
                <a:spcPts val="595"/>
              </a:spcBef>
              <a:buFont typeface="Arial" panose="020B0604020202020204" pitchFamily="34" charset="0"/>
              <a:buChar char="•"/>
              <a:defRPr sz="2100" kern="1200">
                <a:solidFill>
                  <a:schemeClr val="tx1"/>
                </a:solidFill>
                <a:latin typeface="+mn-lt"/>
                <a:ea typeface="+mn-ea"/>
                <a:cs typeface="+mn-cs"/>
              </a:defRPr>
            </a:lvl7pPr>
            <a:lvl8pPr marL="4081066" indent="-272071" algn="l" defTabSz="1088284" rtl="0" eaLnBrk="1" latinLnBrk="0" hangingPunct="1">
              <a:lnSpc>
                <a:spcPct val="90000"/>
              </a:lnSpc>
              <a:spcBef>
                <a:spcPts val="595"/>
              </a:spcBef>
              <a:buFont typeface="Arial" panose="020B0604020202020204" pitchFamily="34" charset="0"/>
              <a:buChar char="•"/>
              <a:defRPr sz="2100" kern="1200">
                <a:solidFill>
                  <a:schemeClr val="tx1"/>
                </a:solidFill>
                <a:latin typeface="+mn-lt"/>
                <a:ea typeface="+mn-ea"/>
                <a:cs typeface="+mn-cs"/>
              </a:defRPr>
            </a:lvl8pPr>
            <a:lvl9pPr marL="4625207" indent="-272071" algn="l" defTabSz="1088284" rtl="0" eaLnBrk="1" latinLnBrk="0" hangingPunct="1">
              <a:lnSpc>
                <a:spcPct val="90000"/>
              </a:lnSpc>
              <a:spcBef>
                <a:spcPts val="595"/>
              </a:spcBef>
              <a:buFont typeface="Arial" panose="020B0604020202020204" pitchFamily="34" charset="0"/>
              <a:buChar char="•"/>
              <a:defRPr sz="2100" kern="1200">
                <a:solidFill>
                  <a:schemeClr val="tx1"/>
                </a:solidFill>
                <a:latin typeface="+mn-lt"/>
                <a:ea typeface="+mn-ea"/>
                <a:cs typeface="+mn-cs"/>
              </a:defRPr>
            </a:lvl9pPr>
          </a:lstStyle>
          <a:p>
            <a:r>
              <a:rPr lang="en-US" sz="2800" dirty="0">
                <a:solidFill>
                  <a:schemeClr val="bg2"/>
                </a:solidFill>
                <a:latin typeface="+mj-lt"/>
              </a:rPr>
              <a:t>Healthy Pastor</a:t>
            </a:r>
          </a:p>
        </p:txBody>
      </p:sp>
    </p:spTree>
    <p:extLst>
      <p:ext uri="{BB962C8B-B14F-4D97-AF65-F5344CB8AC3E}">
        <p14:creationId xmlns:p14="http://schemas.microsoft.com/office/powerpoint/2010/main" val="39272805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Theme1">
  <a:themeElements>
    <a:clrScheme name="Custom 44">
      <a:dk1>
        <a:srgbClr val="393E4F"/>
      </a:dk1>
      <a:lt1>
        <a:srgbClr val="FFFFFF"/>
      </a:lt1>
      <a:dk2>
        <a:srgbClr val="393E4F"/>
      </a:dk2>
      <a:lt2>
        <a:srgbClr val="E4AE36"/>
      </a:lt2>
      <a:accent1>
        <a:srgbClr val="E4AE36"/>
      </a:accent1>
      <a:accent2>
        <a:srgbClr val="393E4F"/>
      </a:accent2>
      <a:accent3>
        <a:srgbClr val="393E4F"/>
      </a:accent3>
      <a:accent4>
        <a:srgbClr val="393E4F"/>
      </a:accent4>
      <a:accent5>
        <a:srgbClr val="B8BAC0"/>
      </a:accent5>
      <a:accent6>
        <a:srgbClr val="B8BAC0"/>
      </a:accent6>
      <a:hlink>
        <a:srgbClr val="393E4F"/>
      </a:hlink>
      <a:folHlink>
        <a:srgbClr val="252B3D"/>
      </a:folHlink>
    </a:clrScheme>
    <a:fontScheme name="Brand">
      <a:majorFont>
        <a:latin typeface="GCI Semibold"/>
        <a:ea typeface=""/>
        <a:cs typeface=""/>
      </a:majorFont>
      <a:minorFont>
        <a:latin typeface="GCI Medium"/>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646</TotalTime>
  <Words>399</Words>
  <Application>Microsoft Office PowerPoint</Application>
  <PresentationFormat>Widescreen</PresentationFormat>
  <Paragraphs>41</Paragraphs>
  <Slides>10</Slides>
  <Notes>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Arial</vt:lpstr>
      <vt:lpstr>Calibri</vt:lpstr>
      <vt:lpstr>GCI</vt:lpstr>
      <vt:lpstr>GCI Medium</vt:lpstr>
      <vt:lpstr>GCI Semibold</vt:lpstr>
      <vt:lpstr>Theme1</vt:lpstr>
      <vt:lpstr>Healthy Church HEALTHY PASTOR</vt:lpstr>
      <vt:lpstr>Team Based Pastor Led</vt:lpstr>
      <vt:lpstr> Do we embody healthy habits  in all areas of our life? (physical, emotional, and spiritual)  Does that health carry over  to our relationships? (in family, in church, and beyond) </vt:lpstr>
      <vt:lpstr>So Christ himself gave the apostles, the prophets, the evangelists, the pastors and teachers, to equip his people for works of service, so that the body of Christ may be built up until we all reach unity in the faith and in the knowledge of the Son of God and become mature, attaining to the whole measure of the fullness of Christ.          Ephesians 4:11-13</vt:lpstr>
      <vt:lpstr>PowerPoint Presentation</vt:lpstr>
      <vt:lpstr> ENGAGE: Recognize &amp; Recruit </vt:lpstr>
      <vt:lpstr> EQUIP: Develop &amp; Multiply </vt:lpstr>
      <vt:lpstr> EMPOWER: Create Space &amp; Commission </vt:lpstr>
      <vt:lpstr> ENCOURAGE: Call Up  &amp; Affirm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Healthy Church Healthy Pastor</dc:title>
  <dc:creator>Michelle Fleming</dc:creator>
  <cp:lastModifiedBy>Michelle Fleming</cp:lastModifiedBy>
  <cp:revision>5</cp:revision>
  <dcterms:created xsi:type="dcterms:W3CDTF">2020-09-29T13:44:21Z</dcterms:created>
  <dcterms:modified xsi:type="dcterms:W3CDTF">2021-03-25T17:32:08Z</dcterms:modified>
</cp:coreProperties>
</file>