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sldIdLst>
    <p:sldId id="286" r:id="rId5"/>
    <p:sldId id="279" r:id="rId6"/>
    <p:sldId id="371" r:id="rId7"/>
    <p:sldId id="386" r:id="rId8"/>
    <p:sldId id="267" r:id="rId9"/>
    <p:sldId id="380" r:id="rId10"/>
    <p:sldId id="381" r:id="rId11"/>
    <p:sldId id="382" r:id="rId12"/>
    <p:sldId id="383" r:id="rId13"/>
    <p:sldId id="384" r:id="rId14"/>
    <p:sldId id="385" r:id="rId15"/>
    <p:sldId id="3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Rasmussen" initials="MR" lastIdx="1" clrIdx="0">
    <p:extLst>
      <p:ext uri="{19B8F6BF-5375-455C-9EA6-DF929625EA0E}">
        <p15:presenceInfo xmlns:p15="http://schemas.microsoft.com/office/powerpoint/2012/main" userId="S-1-5-21-2891322291-3426618977-2906289947-43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C22750-EC20-4E81-812A-0949893C5F46}" v="9" dt="2021-03-25T17:35:07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Fleming" userId="7b9fc16f-d6c2-47ba-be37-17200457a451" providerId="ADAL" clId="{E5FDF613-799C-41A8-8F82-1C9F37BA05D1}"/>
    <pc:docChg chg="undo custSel addSld modSld">
      <pc:chgData name="Michelle Fleming" userId="7b9fc16f-d6c2-47ba-be37-17200457a451" providerId="ADAL" clId="{E5FDF613-799C-41A8-8F82-1C9F37BA05D1}" dt="2021-02-03T19:06:59.392" v="87" actId="6549"/>
      <pc:docMkLst>
        <pc:docMk/>
      </pc:docMkLst>
      <pc:sldChg chg="mod modShow">
        <pc:chgData name="Michelle Fleming" userId="7b9fc16f-d6c2-47ba-be37-17200457a451" providerId="ADAL" clId="{E5FDF613-799C-41A8-8F82-1C9F37BA05D1}" dt="2021-01-27T21:30:52.434" v="51" actId="729"/>
        <pc:sldMkLst>
          <pc:docMk/>
          <pc:sldMk cId="1165719508" sldId="279"/>
        </pc:sldMkLst>
      </pc:sldChg>
      <pc:sldChg chg="modSp modAnim">
        <pc:chgData name="Michelle Fleming" userId="7b9fc16f-d6c2-47ba-be37-17200457a451" providerId="ADAL" clId="{E5FDF613-799C-41A8-8F82-1C9F37BA05D1}" dt="2021-02-03T19:06:59.392" v="87" actId="6549"/>
        <pc:sldMkLst>
          <pc:docMk/>
          <pc:sldMk cId="2673507156" sldId="369"/>
        </pc:sldMkLst>
        <pc:spChg chg="mod">
          <ac:chgData name="Michelle Fleming" userId="7b9fc16f-d6c2-47ba-be37-17200457a451" providerId="ADAL" clId="{E5FDF613-799C-41A8-8F82-1C9F37BA05D1}" dt="2021-02-03T19:06:59.392" v="87" actId="6549"/>
          <ac:spMkLst>
            <pc:docMk/>
            <pc:sldMk cId="2673507156" sldId="369"/>
            <ac:spMk id="23" creationId="{2D7BD9F6-5552-4CE8-B6E0-F4A93A4D4BEE}"/>
          </ac:spMkLst>
        </pc:spChg>
      </pc:sldChg>
      <pc:sldChg chg="delSp modSp mod">
        <pc:chgData name="Michelle Fleming" userId="7b9fc16f-d6c2-47ba-be37-17200457a451" providerId="ADAL" clId="{E5FDF613-799C-41A8-8F82-1C9F37BA05D1}" dt="2021-01-27T21:23:09.045" v="48" actId="1076"/>
        <pc:sldMkLst>
          <pc:docMk/>
          <pc:sldMk cId="0" sldId="371"/>
        </pc:sldMkLst>
        <pc:spChg chg="mod">
          <ac:chgData name="Michelle Fleming" userId="7b9fc16f-d6c2-47ba-be37-17200457a451" providerId="ADAL" clId="{E5FDF613-799C-41A8-8F82-1C9F37BA05D1}" dt="2021-01-27T21:20:46.591" v="5" actId="1076"/>
          <ac:spMkLst>
            <pc:docMk/>
            <pc:sldMk cId="0" sldId="371"/>
            <ac:spMk id="2" creationId="{00000000-0000-0000-0000-000000000000}"/>
          </ac:spMkLst>
        </pc:spChg>
        <pc:spChg chg="mod">
          <ac:chgData name="Michelle Fleming" userId="7b9fc16f-d6c2-47ba-be37-17200457a451" providerId="ADAL" clId="{E5FDF613-799C-41A8-8F82-1C9F37BA05D1}" dt="2021-01-27T21:23:09.045" v="48" actId="1076"/>
          <ac:spMkLst>
            <pc:docMk/>
            <pc:sldMk cId="0" sldId="371"/>
            <ac:spMk id="3" creationId="{00000000-0000-0000-0000-000000000000}"/>
          </ac:spMkLst>
        </pc:spChg>
        <pc:spChg chg="del">
          <ac:chgData name="Michelle Fleming" userId="7b9fc16f-d6c2-47ba-be37-17200457a451" providerId="ADAL" clId="{E5FDF613-799C-41A8-8F82-1C9F37BA05D1}" dt="2021-01-27T21:20:36.908" v="4" actId="21"/>
          <ac:spMkLst>
            <pc:docMk/>
            <pc:sldMk cId="0" sldId="371"/>
            <ac:spMk id="5" creationId="{F6DC0E8F-7805-4F03-9F52-5E9C2CE3FDE2}"/>
          </ac:spMkLst>
        </pc:spChg>
      </pc:sldChg>
      <pc:sldChg chg="modSp mod">
        <pc:chgData name="Michelle Fleming" userId="7b9fc16f-d6c2-47ba-be37-17200457a451" providerId="ADAL" clId="{E5FDF613-799C-41A8-8F82-1C9F37BA05D1}" dt="2021-02-03T19:06:38.891" v="81" actId="20577"/>
        <pc:sldMkLst>
          <pc:docMk/>
          <pc:sldMk cId="941307432" sldId="384"/>
        </pc:sldMkLst>
        <pc:spChg chg="mod">
          <ac:chgData name="Michelle Fleming" userId="7b9fc16f-d6c2-47ba-be37-17200457a451" providerId="ADAL" clId="{E5FDF613-799C-41A8-8F82-1C9F37BA05D1}" dt="2021-02-03T19:06:38.891" v="81" actId="20577"/>
          <ac:spMkLst>
            <pc:docMk/>
            <pc:sldMk cId="941307432" sldId="384"/>
            <ac:spMk id="5" creationId="{854A320F-A665-4C44-9AC9-E6C79E2EBE78}"/>
          </ac:spMkLst>
        </pc:spChg>
      </pc:sldChg>
      <pc:sldChg chg="addSp delSp modSp add mod modClrScheme chgLayout">
        <pc:chgData name="Michelle Fleming" userId="7b9fc16f-d6c2-47ba-be37-17200457a451" providerId="ADAL" clId="{E5FDF613-799C-41A8-8F82-1C9F37BA05D1}" dt="2021-01-27T21:23:22.881" v="50" actId="1076"/>
        <pc:sldMkLst>
          <pc:docMk/>
          <pc:sldMk cId="1711432100" sldId="386"/>
        </pc:sldMkLst>
        <pc:spChg chg="del">
          <ac:chgData name="Michelle Fleming" userId="7b9fc16f-d6c2-47ba-be37-17200457a451" providerId="ADAL" clId="{E5FDF613-799C-41A8-8F82-1C9F37BA05D1}" dt="2021-01-27T21:20:20.010" v="1" actId="21"/>
          <ac:spMkLst>
            <pc:docMk/>
            <pc:sldMk cId="1711432100" sldId="386"/>
            <ac:spMk id="2" creationId="{00000000-0000-0000-0000-000000000000}"/>
          </ac:spMkLst>
        </pc:spChg>
        <pc:spChg chg="del mod ord">
          <ac:chgData name="Michelle Fleming" userId="7b9fc16f-d6c2-47ba-be37-17200457a451" providerId="ADAL" clId="{E5FDF613-799C-41A8-8F82-1C9F37BA05D1}" dt="2021-01-27T21:21:54.716" v="36" actId="21"/>
          <ac:spMkLst>
            <pc:docMk/>
            <pc:sldMk cId="1711432100" sldId="386"/>
            <ac:spMk id="3" creationId="{00000000-0000-0000-0000-000000000000}"/>
          </ac:spMkLst>
        </pc:spChg>
        <pc:spChg chg="mod">
          <ac:chgData name="Michelle Fleming" userId="7b9fc16f-d6c2-47ba-be37-17200457a451" providerId="ADAL" clId="{E5FDF613-799C-41A8-8F82-1C9F37BA05D1}" dt="2021-01-27T21:22:20.733" v="41" actId="1076"/>
          <ac:spMkLst>
            <pc:docMk/>
            <pc:sldMk cId="1711432100" sldId="386"/>
            <ac:spMk id="5" creationId="{F6DC0E8F-7805-4F03-9F52-5E9C2CE3FDE2}"/>
          </ac:spMkLst>
        </pc:spChg>
        <pc:spChg chg="add del mod">
          <ac:chgData name="Michelle Fleming" userId="7b9fc16f-d6c2-47ba-be37-17200457a451" providerId="ADAL" clId="{E5FDF613-799C-41A8-8F82-1C9F37BA05D1}" dt="2021-01-27T21:20:24.699" v="2" actId="21"/>
          <ac:spMkLst>
            <pc:docMk/>
            <pc:sldMk cId="1711432100" sldId="386"/>
            <ac:spMk id="6" creationId="{2BBECD94-30AE-489A-98A2-F1AB5253629F}"/>
          </ac:spMkLst>
        </pc:spChg>
        <pc:spChg chg="add mod ord">
          <ac:chgData name="Michelle Fleming" userId="7b9fc16f-d6c2-47ba-be37-17200457a451" providerId="ADAL" clId="{E5FDF613-799C-41A8-8F82-1C9F37BA05D1}" dt="2021-01-27T21:21:49.675" v="34" actId="20577"/>
          <ac:spMkLst>
            <pc:docMk/>
            <pc:sldMk cId="1711432100" sldId="386"/>
            <ac:spMk id="7" creationId="{C36216A8-38FA-485D-B18A-28EB32B9F27D}"/>
          </ac:spMkLst>
        </pc:spChg>
        <pc:spChg chg="add del mod ord">
          <ac:chgData name="Michelle Fleming" userId="7b9fc16f-d6c2-47ba-be37-17200457a451" providerId="ADAL" clId="{E5FDF613-799C-41A8-8F82-1C9F37BA05D1}" dt="2021-01-27T21:21:41.861" v="18" actId="21"/>
          <ac:spMkLst>
            <pc:docMk/>
            <pc:sldMk cId="1711432100" sldId="386"/>
            <ac:spMk id="8" creationId="{A4192BC1-FA39-453D-8ED5-BBDFBACF7097}"/>
          </ac:spMkLst>
        </pc:spChg>
        <pc:spChg chg="add del mod">
          <ac:chgData name="Michelle Fleming" userId="7b9fc16f-d6c2-47ba-be37-17200457a451" providerId="ADAL" clId="{E5FDF613-799C-41A8-8F82-1C9F37BA05D1}" dt="2021-01-27T21:21:56.714" v="37" actId="21"/>
          <ac:spMkLst>
            <pc:docMk/>
            <pc:sldMk cId="1711432100" sldId="386"/>
            <ac:spMk id="10" creationId="{DE6B331F-8023-4C1A-9F1F-B8DC92637886}"/>
          </ac:spMkLst>
        </pc:spChg>
        <pc:spChg chg="add del mod">
          <ac:chgData name="Michelle Fleming" userId="7b9fc16f-d6c2-47ba-be37-17200457a451" providerId="ADAL" clId="{E5FDF613-799C-41A8-8F82-1C9F37BA05D1}" dt="2021-01-27T21:22:53.098" v="42" actId="21"/>
          <ac:spMkLst>
            <pc:docMk/>
            <pc:sldMk cId="1711432100" sldId="386"/>
            <ac:spMk id="11" creationId="{0DF7D478-98C1-4817-9903-3C8BA0B0A18C}"/>
          </ac:spMkLst>
        </pc:spChg>
        <pc:spChg chg="add del mod">
          <ac:chgData name="Michelle Fleming" userId="7b9fc16f-d6c2-47ba-be37-17200457a451" providerId="ADAL" clId="{E5FDF613-799C-41A8-8F82-1C9F37BA05D1}" dt="2021-01-27T21:23:01.920" v="46"/>
          <ac:spMkLst>
            <pc:docMk/>
            <pc:sldMk cId="1711432100" sldId="386"/>
            <ac:spMk id="12" creationId="{6A025C7C-9A40-4631-B11B-28C3665087FD}"/>
          </ac:spMkLst>
        </pc:spChg>
        <pc:picChg chg="add mod">
          <ac:chgData name="Michelle Fleming" userId="7b9fc16f-d6c2-47ba-be37-17200457a451" providerId="ADAL" clId="{E5FDF613-799C-41A8-8F82-1C9F37BA05D1}" dt="2021-01-27T21:23:22.881" v="50" actId="1076"/>
          <ac:picMkLst>
            <pc:docMk/>
            <pc:sldMk cId="1711432100" sldId="386"/>
            <ac:picMk id="13" creationId="{88847470-D9C7-4A11-A86B-8CA7874F3F5B}"/>
          </ac:picMkLst>
        </pc:picChg>
      </pc:sldChg>
    </pc:docChg>
  </pc:docChgLst>
  <pc:docChgLst>
    <pc:chgData name="Michelle Fleming" userId="7b9fc16f-d6c2-47ba-be37-17200457a451" providerId="ADAL" clId="{B5B8CF23-062C-4D64-B163-4F160F297BAC}"/>
    <pc:docChg chg="custSel modSld">
      <pc:chgData name="Michelle Fleming" userId="7b9fc16f-d6c2-47ba-be37-17200457a451" providerId="ADAL" clId="{B5B8CF23-062C-4D64-B163-4F160F297BAC}" dt="2020-10-28T20:08:58.097" v="28" actId="20577"/>
      <pc:docMkLst>
        <pc:docMk/>
      </pc:docMkLst>
      <pc:sldChg chg="modSp">
        <pc:chgData name="Michelle Fleming" userId="7b9fc16f-d6c2-47ba-be37-17200457a451" providerId="ADAL" clId="{B5B8CF23-062C-4D64-B163-4F160F297BAC}" dt="2020-10-28T20:05:04.988" v="25" actId="15"/>
        <pc:sldMkLst>
          <pc:docMk/>
          <pc:sldMk cId="2673507156" sldId="369"/>
        </pc:sldMkLst>
        <pc:spChg chg="mod">
          <ac:chgData name="Michelle Fleming" userId="7b9fc16f-d6c2-47ba-be37-17200457a451" providerId="ADAL" clId="{B5B8CF23-062C-4D64-B163-4F160F297BAC}" dt="2020-10-28T20:05:04.988" v="25" actId="15"/>
          <ac:spMkLst>
            <pc:docMk/>
            <pc:sldMk cId="2673507156" sldId="369"/>
            <ac:spMk id="23" creationId="{2D7BD9F6-5552-4CE8-B6E0-F4A93A4D4BEE}"/>
          </ac:spMkLst>
        </pc:spChg>
      </pc:sldChg>
      <pc:sldChg chg="modSp mod">
        <pc:chgData name="Michelle Fleming" userId="7b9fc16f-d6c2-47ba-be37-17200457a451" providerId="ADAL" clId="{B5B8CF23-062C-4D64-B163-4F160F297BAC}" dt="2020-10-28T20:08:58.097" v="28" actId="20577"/>
        <pc:sldMkLst>
          <pc:docMk/>
          <pc:sldMk cId="0" sldId="371"/>
        </pc:sldMkLst>
        <pc:spChg chg="mod">
          <ac:chgData name="Michelle Fleming" userId="7b9fc16f-d6c2-47ba-be37-17200457a451" providerId="ADAL" clId="{B5B8CF23-062C-4D64-B163-4F160F297BAC}" dt="2020-10-28T20:08:58.097" v="28" actId="20577"/>
          <ac:spMkLst>
            <pc:docMk/>
            <pc:sldMk cId="0" sldId="371"/>
            <ac:spMk id="5" creationId="{F6DC0E8F-7805-4F03-9F52-5E9C2CE3FDE2}"/>
          </ac:spMkLst>
        </pc:spChg>
      </pc:sldChg>
      <pc:sldChg chg="modSp mod modAnim">
        <pc:chgData name="Michelle Fleming" userId="7b9fc16f-d6c2-47ba-be37-17200457a451" providerId="ADAL" clId="{B5B8CF23-062C-4D64-B163-4F160F297BAC}" dt="2020-10-28T20:04:03.954" v="24" actId="27636"/>
        <pc:sldMkLst>
          <pc:docMk/>
          <pc:sldMk cId="85400331" sldId="380"/>
        </pc:sldMkLst>
        <pc:spChg chg="mod">
          <ac:chgData name="Michelle Fleming" userId="7b9fc16f-d6c2-47ba-be37-17200457a451" providerId="ADAL" clId="{B5B8CF23-062C-4D64-B163-4F160F297BAC}" dt="2020-10-28T20:04:03.954" v="24" actId="27636"/>
          <ac:spMkLst>
            <pc:docMk/>
            <pc:sldMk cId="85400331" sldId="380"/>
            <ac:spMk id="5" creationId="{854A320F-A665-4C44-9AC9-E6C79E2EBE78}"/>
          </ac:spMkLst>
        </pc:spChg>
      </pc:sldChg>
    </pc:docChg>
  </pc:docChgLst>
  <pc:docChgLst>
    <pc:chgData name="Michelle Fleming" userId="7b9fc16f-d6c2-47ba-be37-17200457a451" providerId="ADAL" clId="{E7C4B6DC-4697-4ACF-889D-14AB367B0FD3}"/>
    <pc:docChg chg="undo redo custSel mod addSld delSld modSld">
      <pc:chgData name="Michelle Fleming" userId="7b9fc16f-d6c2-47ba-be37-17200457a451" providerId="ADAL" clId="{E7C4B6DC-4697-4ACF-889D-14AB367B0FD3}" dt="2020-09-29T16:08:40.480" v="291" actId="1076"/>
      <pc:docMkLst>
        <pc:docMk/>
      </pc:docMkLst>
      <pc:sldChg chg="addSp delSp modSp mod">
        <pc:chgData name="Michelle Fleming" userId="7b9fc16f-d6c2-47ba-be37-17200457a451" providerId="ADAL" clId="{E7C4B6DC-4697-4ACF-889D-14AB367B0FD3}" dt="2020-09-29T15:26:00.812" v="22" actId="14100"/>
        <pc:sldMkLst>
          <pc:docMk/>
          <pc:sldMk cId="0" sldId="267"/>
        </pc:sldMkLst>
        <pc:picChg chg="del">
          <ac:chgData name="Michelle Fleming" userId="7b9fc16f-d6c2-47ba-be37-17200457a451" providerId="ADAL" clId="{E7C4B6DC-4697-4ACF-889D-14AB367B0FD3}" dt="2020-09-29T15:25:38.903" v="16" actId="21"/>
          <ac:picMkLst>
            <pc:docMk/>
            <pc:sldMk cId="0" sldId="267"/>
            <ac:picMk id="8" creationId="{78B94B48-AA2E-49BD-90B4-C80C78F0B51F}"/>
          </ac:picMkLst>
        </pc:picChg>
        <pc:picChg chg="add mod">
          <ac:chgData name="Michelle Fleming" userId="7b9fc16f-d6c2-47ba-be37-17200457a451" providerId="ADAL" clId="{E7C4B6DC-4697-4ACF-889D-14AB367B0FD3}" dt="2020-09-29T15:26:00.812" v="22" actId="14100"/>
          <ac:picMkLst>
            <pc:docMk/>
            <pc:sldMk cId="0" sldId="267"/>
            <ac:picMk id="9" creationId="{6C21DA40-24FE-4DB2-90BE-BF19D6BDB9B5}"/>
          </ac:picMkLst>
        </pc:picChg>
      </pc:sldChg>
      <pc:sldChg chg="add">
        <pc:chgData name="Michelle Fleming" userId="7b9fc16f-d6c2-47ba-be37-17200457a451" providerId="ADAL" clId="{E7C4B6DC-4697-4ACF-889D-14AB367B0FD3}" dt="2020-09-29T16:06:22.039" v="272"/>
        <pc:sldMkLst>
          <pc:docMk/>
          <pc:sldMk cId="1165719508" sldId="279"/>
        </pc:sldMkLst>
      </pc:sldChg>
      <pc:sldChg chg="modSp mod">
        <pc:chgData name="Michelle Fleming" userId="7b9fc16f-d6c2-47ba-be37-17200457a451" providerId="ADAL" clId="{E7C4B6DC-4697-4ACF-889D-14AB367B0FD3}" dt="2020-09-29T15:24:15.533" v="3" actId="20577"/>
        <pc:sldMkLst>
          <pc:docMk/>
          <pc:sldMk cId="0" sldId="286"/>
        </pc:sldMkLst>
        <pc:spChg chg="mod">
          <ac:chgData name="Michelle Fleming" userId="7b9fc16f-d6c2-47ba-be37-17200457a451" providerId="ADAL" clId="{E7C4B6DC-4697-4ACF-889D-14AB367B0FD3}" dt="2020-09-29T15:24:15.533" v="3" actId="20577"/>
          <ac:spMkLst>
            <pc:docMk/>
            <pc:sldMk cId="0" sldId="286"/>
            <ac:spMk id="5" creationId="{AFCAB96C-C596-4795-8C73-2D9534AE69C9}"/>
          </ac:spMkLst>
        </pc:spChg>
      </pc:sldChg>
      <pc:sldChg chg="del">
        <pc:chgData name="Michelle Fleming" userId="7b9fc16f-d6c2-47ba-be37-17200457a451" providerId="ADAL" clId="{E7C4B6DC-4697-4ACF-889D-14AB367B0FD3}" dt="2020-09-29T16:06:24.836" v="273" actId="2696"/>
        <pc:sldMkLst>
          <pc:docMk/>
          <pc:sldMk cId="0" sldId="289"/>
        </pc:sldMkLst>
      </pc:sldChg>
      <pc:sldChg chg="del">
        <pc:chgData name="Michelle Fleming" userId="7b9fc16f-d6c2-47ba-be37-17200457a451" providerId="ADAL" clId="{E7C4B6DC-4697-4ACF-889D-14AB367B0FD3}" dt="2020-09-29T15:24:55.356" v="13" actId="2696"/>
        <pc:sldMkLst>
          <pc:docMk/>
          <pc:sldMk cId="347147622" sldId="344"/>
        </pc:sldMkLst>
      </pc:sldChg>
      <pc:sldChg chg="addSp delSp modSp add del mod modAnim">
        <pc:chgData name="Michelle Fleming" userId="7b9fc16f-d6c2-47ba-be37-17200457a451" providerId="ADAL" clId="{E7C4B6DC-4697-4ACF-889D-14AB367B0FD3}" dt="2020-09-29T16:08:40.480" v="291" actId="1076"/>
        <pc:sldMkLst>
          <pc:docMk/>
          <pc:sldMk cId="2673507156" sldId="369"/>
        </pc:sldMkLst>
        <pc:spChg chg="mod">
          <ac:chgData name="Michelle Fleming" userId="7b9fc16f-d6c2-47ba-be37-17200457a451" providerId="ADAL" clId="{E7C4B6DC-4697-4ACF-889D-14AB367B0FD3}" dt="2020-09-29T16:08:25.083" v="288" actId="20577"/>
          <ac:spMkLst>
            <pc:docMk/>
            <pc:sldMk cId="2673507156" sldId="369"/>
            <ac:spMk id="13" creationId="{DFE64AE1-C68A-402C-AA4D-D1A4FC3A89C5}"/>
          </ac:spMkLst>
        </pc:spChg>
        <pc:spChg chg="del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16" creationId="{879EECFE-814E-4B68-96A7-86A795BD22F7}"/>
          </ac:spMkLst>
        </pc:spChg>
        <pc:spChg chg="del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17" creationId="{AF180F00-B4B2-4196-BB1C-ECD21B03F0A9}"/>
          </ac:spMkLst>
        </pc:spChg>
        <pc:spChg chg="del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18" creationId="{EE04B5EB-F158-4507-90DD-BD23620C7CC9}"/>
          </ac:spMkLst>
        </pc:spChg>
        <pc:spChg chg="mod">
          <ac:chgData name="Michelle Fleming" userId="7b9fc16f-d6c2-47ba-be37-17200457a451" providerId="ADAL" clId="{E7C4B6DC-4697-4ACF-889D-14AB367B0FD3}" dt="2020-09-29T16:07:43.591" v="278" actId="6549"/>
          <ac:spMkLst>
            <pc:docMk/>
            <pc:sldMk cId="2673507156" sldId="369"/>
            <ac:spMk id="23" creationId="{2D7BD9F6-5552-4CE8-B6E0-F4A93A4D4BEE}"/>
          </ac:spMkLst>
        </pc:spChg>
        <pc:spChg chg="del mod">
          <ac:chgData name="Michelle Fleming" userId="7b9fc16f-d6c2-47ba-be37-17200457a451" providerId="ADAL" clId="{E7C4B6DC-4697-4ACF-889D-14AB367B0FD3}" dt="2020-09-29T16:08:31.054" v="289" actId="21"/>
          <ac:spMkLst>
            <pc:docMk/>
            <pc:sldMk cId="2673507156" sldId="369"/>
            <ac:spMk id="25" creationId="{678172AF-9906-430F-B2BF-343C67F0A18D}"/>
          </ac:spMkLst>
        </pc:spChg>
        <pc:spChg chg="add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30" creationId="{081EA652-8C6A-4E69-BEB9-170809474553}"/>
          </ac:spMkLst>
        </pc:spChg>
        <pc:spChg chg="add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32" creationId="{A4026A73-1F7F-49F2-B319-8CA3B3D53269}"/>
          </ac:spMkLst>
        </pc:spChg>
        <pc:spChg chg="add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34" creationId="{5298780A-33B9-4EA2-8F67-DE68AD62841B}"/>
          </ac:spMkLst>
        </pc:spChg>
        <pc:spChg chg="add">
          <ac:chgData name="Michelle Fleming" userId="7b9fc16f-d6c2-47ba-be37-17200457a451" providerId="ADAL" clId="{E7C4B6DC-4697-4ACF-889D-14AB367B0FD3}" dt="2020-09-29T16:07:37.790" v="275" actId="26606"/>
          <ac:spMkLst>
            <pc:docMk/>
            <pc:sldMk cId="2673507156" sldId="369"/>
            <ac:spMk id="36" creationId="{7F488E8B-4E1E-4402-8935-D4E6C02615C7}"/>
          </ac:spMkLst>
        </pc:spChg>
        <pc:picChg chg="add mod">
          <ac:chgData name="Michelle Fleming" userId="7b9fc16f-d6c2-47ba-be37-17200457a451" providerId="ADAL" clId="{E7C4B6DC-4697-4ACF-889D-14AB367B0FD3}" dt="2020-09-29T16:08:40.480" v="291" actId="1076"/>
          <ac:picMkLst>
            <pc:docMk/>
            <pc:sldMk cId="2673507156" sldId="369"/>
            <ac:picMk id="2" creationId="{8850BD00-25DD-4DA3-B973-65C07DCE52ED}"/>
          </ac:picMkLst>
        </pc:picChg>
        <pc:cxnChg chg="del">
          <ac:chgData name="Michelle Fleming" userId="7b9fc16f-d6c2-47ba-be37-17200457a451" providerId="ADAL" clId="{E7C4B6DC-4697-4ACF-889D-14AB367B0FD3}" dt="2020-09-29T16:07:37.790" v="275" actId="26606"/>
          <ac:cxnSpMkLst>
            <pc:docMk/>
            <pc:sldMk cId="2673507156" sldId="369"/>
            <ac:cxnSpMk id="19" creationId="{BDF0D3DE-EC74-4C9F-AFA1-DC5CE5236B1F}"/>
          </ac:cxnSpMkLst>
        </pc:cxnChg>
        <pc:cxnChg chg="add">
          <ac:chgData name="Michelle Fleming" userId="7b9fc16f-d6c2-47ba-be37-17200457a451" providerId="ADAL" clId="{E7C4B6DC-4697-4ACF-889D-14AB367B0FD3}" dt="2020-09-29T16:07:37.790" v="275" actId="26606"/>
          <ac:cxnSpMkLst>
            <pc:docMk/>
            <pc:sldMk cId="2673507156" sldId="369"/>
            <ac:cxnSpMk id="38" creationId="{23AAC9B5-8015-485C-ACF9-A750390E9A56}"/>
          </ac:cxnSpMkLst>
        </pc:cxnChg>
      </pc:sldChg>
      <pc:sldChg chg="del">
        <pc:chgData name="Michelle Fleming" userId="7b9fc16f-d6c2-47ba-be37-17200457a451" providerId="ADAL" clId="{E7C4B6DC-4697-4ACF-889D-14AB367B0FD3}" dt="2020-09-29T15:25:19.496" v="15" actId="2696"/>
        <pc:sldMkLst>
          <pc:docMk/>
          <pc:sldMk cId="926483049" sldId="370"/>
        </pc:sldMkLst>
      </pc:sldChg>
      <pc:sldChg chg="modSp mod">
        <pc:chgData name="Michelle Fleming" userId="7b9fc16f-d6c2-47ba-be37-17200457a451" providerId="ADAL" clId="{E7C4B6DC-4697-4ACF-889D-14AB367B0FD3}" dt="2020-09-29T15:27:00.363" v="36" actId="27636"/>
        <pc:sldMkLst>
          <pc:docMk/>
          <pc:sldMk cId="0" sldId="371"/>
        </pc:sldMkLst>
        <pc:spChg chg="mod">
          <ac:chgData name="Michelle Fleming" userId="7b9fc16f-d6c2-47ba-be37-17200457a451" providerId="ADAL" clId="{E7C4B6DC-4697-4ACF-889D-14AB367B0FD3}" dt="2020-09-29T15:26:43.559" v="31" actId="2711"/>
          <ac:spMkLst>
            <pc:docMk/>
            <pc:sldMk cId="0" sldId="371"/>
            <ac:spMk id="2" creationId="{00000000-0000-0000-0000-000000000000}"/>
          </ac:spMkLst>
        </pc:spChg>
        <pc:spChg chg="mod">
          <ac:chgData name="Michelle Fleming" userId="7b9fc16f-d6c2-47ba-be37-17200457a451" providerId="ADAL" clId="{E7C4B6DC-4697-4ACF-889D-14AB367B0FD3}" dt="2020-09-29T15:26:16.994" v="28" actId="20577"/>
          <ac:spMkLst>
            <pc:docMk/>
            <pc:sldMk cId="0" sldId="371"/>
            <ac:spMk id="3" creationId="{00000000-0000-0000-0000-000000000000}"/>
          </ac:spMkLst>
        </pc:spChg>
        <pc:spChg chg="mod">
          <ac:chgData name="Michelle Fleming" userId="7b9fc16f-d6c2-47ba-be37-17200457a451" providerId="ADAL" clId="{E7C4B6DC-4697-4ACF-889D-14AB367B0FD3}" dt="2020-09-29T15:27:00.363" v="36" actId="27636"/>
          <ac:spMkLst>
            <pc:docMk/>
            <pc:sldMk cId="0" sldId="371"/>
            <ac:spMk id="5" creationId="{F6DC0E8F-7805-4F03-9F52-5E9C2CE3FDE2}"/>
          </ac:spMkLst>
        </pc:spChg>
      </pc:sldChg>
      <pc:sldChg chg="del">
        <pc:chgData name="Michelle Fleming" userId="7b9fc16f-d6c2-47ba-be37-17200457a451" providerId="ADAL" clId="{E7C4B6DC-4697-4ACF-889D-14AB367B0FD3}" dt="2020-09-29T15:27:24.875" v="37" actId="2696"/>
        <pc:sldMkLst>
          <pc:docMk/>
          <pc:sldMk cId="3180077055" sldId="376"/>
        </pc:sldMkLst>
      </pc:sldChg>
      <pc:sldChg chg="del">
        <pc:chgData name="Michelle Fleming" userId="7b9fc16f-d6c2-47ba-be37-17200457a451" providerId="ADAL" clId="{E7C4B6DC-4697-4ACF-889D-14AB367B0FD3}" dt="2020-09-29T15:25:16.262" v="14" actId="2696"/>
        <pc:sldMkLst>
          <pc:docMk/>
          <pc:sldMk cId="2997156148" sldId="377"/>
        </pc:sldMkLst>
      </pc:sldChg>
      <pc:sldChg chg="del">
        <pc:chgData name="Michelle Fleming" userId="7b9fc16f-d6c2-47ba-be37-17200457a451" providerId="ADAL" clId="{E7C4B6DC-4697-4ACF-889D-14AB367B0FD3}" dt="2020-09-29T15:24:55.356" v="13" actId="2696"/>
        <pc:sldMkLst>
          <pc:docMk/>
          <pc:sldMk cId="3724157952" sldId="378"/>
        </pc:sldMkLst>
      </pc:sldChg>
      <pc:sldChg chg="del">
        <pc:chgData name="Michelle Fleming" userId="7b9fc16f-d6c2-47ba-be37-17200457a451" providerId="ADAL" clId="{E7C4B6DC-4697-4ACF-889D-14AB367B0FD3}" dt="2020-09-29T15:24:55.356" v="13" actId="2696"/>
        <pc:sldMkLst>
          <pc:docMk/>
          <pc:sldMk cId="2791708615" sldId="379"/>
        </pc:sldMkLst>
      </pc:sldChg>
      <pc:sldChg chg="modSp mod modAnim">
        <pc:chgData name="Michelle Fleming" userId="7b9fc16f-d6c2-47ba-be37-17200457a451" providerId="ADAL" clId="{E7C4B6DC-4697-4ACF-889D-14AB367B0FD3}" dt="2020-09-29T15:39:55.657" v="271" actId="27636"/>
        <pc:sldMkLst>
          <pc:docMk/>
          <pc:sldMk cId="85400331" sldId="380"/>
        </pc:sldMkLst>
        <pc:spChg chg="mod">
          <ac:chgData name="Michelle Fleming" userId="7b9fc16f-d6c2-47ba-be37-17200457a451" providerId="ADAL" clId="{E7C4B6DC-4697-4ACF-889D-14AB367B0FD3}" dt="2020-09-29T15:39:55.657" v="271" actId="27636"/>
          <ac:spMkLst>
            <pc:docMk/>
            <pc:sldMk cId="85400331" sldId="380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28:54.395" v="41" actId="20577"/>
          <ac:spMkLst>
            <pc:docMk/>
            <pc:sldMk cId="85400331" sldId="380"/>
            <ac:spMk id="6" creationId="{CD192644-9CA8-43E2-A792-B4BAF17DE8ED}"/>
          </ac:spMkLst>
        </pc:spChg>
        <pc:spChg chg="mod">
          <ac:chgData name="Michelle Fleming" userId="7b9fc16f-d6c2-47ba-be37-17200457a451" providerId="ADAL" clId="{E7C4B6DC-4697-4ACF-889D-14AB367B0FD3}" dt="2020-09-29T15:31:54.975" v="116"/>
          <ac:spMkLst>
            <pc:docMk/>
            <pc:sldMk cId="85400331" sldId="380"/>
            <ac:spMk id="13" creationId="{B401E2A5-898B-4D00-9D7F-E97A8244BA8F}"/>
          </ac:spMkLst>
        </pc:spChg>
      </pc:sldChg>
      <pc:sldChg chg="modSp mod modAnim">
        <pc:chgData name="Michelle Fleming" userId="7b9fc16f-d6c2-47ba-be37-17200457a451" providerId="ADAL" clId="{E7C4B6DC-4697-4ACF-889D-14AB367B0FD3}" dt="2020-09-29T15:32:12.032" v="119"/>
        <pc:sldMkLst>
          <pc:docMk/>
          <pc:sldMk cId="204139736" sldId="381"/>
        </pc:sldMkLst>
        <pc:spChg chg="mod">
          <ac:chgData name="Michelle Fleming" userId="7b9fc16f-d6c2-47ba-be37-17200457a451" providerId="ADAL" clId="{E7C4B6DC-4697-4ACF-889D-14AB367B0FD3}" dt="2020-09-29T15:31:42.015" v="115" actId="20577"/>
          <ac:spMkLst>
            <pc:docMk/>
            <pc:sldMk cId="204139736" sldId="381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29:00.501" v="45" actId="20577"/>
          <ac:spMkLst>
            <pc:docMk/>
            <pc:sldMk cId="204139736" sldId="381"/>
            <ac:spMk id="6" creationId="{CD192644-9CA8-43E2-A792-B4BAF17DE8ED}"/>
          </ac:spMkLst>
        </pc:spChg>
        <pc:spChg chg="mod">
          <ac:chgData name="Michelle Fleming" userId="7b9fc16f-d6c2-47ba-be37-17200457a451" providerId="ADAL" clId="{E7C4B6DC-4697-4ACF-889D-14AB367B0FD3}" dt="2020-09-29T15:30:11.476" v="98" actId="20577"/>
          <ac:spMkLst>
            <pc:docMk/>
            <pc:sldMk cId="204139736" sldId="381"/>
            <ac:spMk id="13" creationId="{B401E2A5-898B-4D00-9D7F-E97A8244BA8F}"/>
          </ac:spMkLst>
        </pc:spChg>
      </pc:sldChg>
      <pc:sldChg chg="modSp add mod modAnim">
        <pc:chgData name="Michelle Fleming" userId="7b9fc16f-d6c2-47ba-be37-17200457a451" providerId="ADAL" clId="{E7C4B6DC-4697-4ACF-889D-14AB367B0FD3}" dt="2020-09-29T16:06:55.470" v="274" actId="20577"/>
        <pc:sldMkLst>
          <pc:docMk/>
          <pc:sldMk cId="1480788317" sldId="382"/>
        </pc:sldMkLst>
        <pc:spChg chg="mod">
          <ac:chgData name="Michelle Fleming" userId="7b9fc16f-d6c2-47ba-be37-17200457a451" providerId="ADAL" clId="{E7C4B6DC-4697-4ACF-889D-14AB367B0FD3}" dt="2020-09-29T16:06:55.470" v="274" actId="20577"/>
          <ac:spMkLst>
            <pc:docMk/>
            <pc:sldMk cId="1480788317" sldId="382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32:49.526" v="150" actId="20577"/>
          <ac:spMkLst>
            <pc:docMk/>
            <pc:sldMk cId="1480788317" sldId="382"/>
            <ac:spMk id="13" creationId="{B401E2A5-898B-4D00-9D7F-E97A8244BA8F}"/>
          </ac:spMkLst>
        </pc:spChg>
      </pc:sldChg>
      <pc:sldChg chg="del">
        <pc:chgData name="Michelle Fleming" userId="7b9fc16f-d6c2-47ba-be37-17200457a451" providerId="ADAL" clId="{E7C4B6DC-4697-4ACF-889D-14AB367B0FD3}" dt="2020-09-29T15:24:49.438" v="12" actId="2696"/>
        <pc:sldMkLst>
          <pc:docMk/>
          <pc:sldMk cId="2432714395" sldId="382"/>
        </pc:sldMkLst>
      </pc:sldChg>
      <pc:sldChg chg="del">
        <pc:chgData name="Michelle Fleming" userId="7b9fc16f-d6c2-47ba-be37-17200457a451" providerId="ADAL" clId="{E7C4B6DC-4697-4ACF-889D-14AB367B0FD3}" dt="2020-09-29T15:24:49.438" v="12" actId="2696"/>
        <pc:sldMkLst>
          <pc:docMk/>
          <pc:sldMk cId="557331485" sldId="383"/>
        </pc:sldMkLst>
      </pc:sldChg>
      <pc:sldChg chg="modSp add mod modAnim">
        <pc:chgData name="Michelle Fleming" userId="7b9fc16f-d6c2-47ba-be37-17200457a451" providerId="ADAL" clId="{E7C4B6DC-4697-4ACF-889D-14AB367B0FD3}" dt="2020-09-29T15:39:08.556" v="250" actId="1076"/>
        <pc:sldMkLst>
          <pc:docMk/>
          <pc:sldMk cId="2088487722" sldId="383"/>
        </pc:sldMkLst>
        <pc:spChg chg="mod">
          <ac:chgData name="Michelle Fleming" userId="7b9fc16f-d6c2-47ba-be37-17200457a451" providerId="ADAL" clId="{E7C4B6DC-4697-4ACF-889D-14AB367B0FD3}" dt="2020-09-29T15:33:28.752" v="158" actId="20577"/>
          <ac:spMkLst>
            <pc:docMk/>
            <pc:sldMk cId="2088487722" sldId="383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39:08.556" v="250" actId="1076"/>
          <ac:spMkLst>
            <pc:docMk/>
            <pc:sldMk cId="2088487722" sldId="383"/>
            <ac:spMk id="6" creationId="{CD192644-9CA8-43E2-A792-B4BAF17DE8ED}"/>
          </ac:spMkLst>
        </pc:spChg>
        <pc:spChg chg="mod">
          <ac:chgData name="Michelle Fleming" userId="7b9fc16f-d6c2-47ba-be37-17200457a451" providerId="ADAL" clId="{E7C4B6DC-4697-4ACF-889D-14AB367B0FD3}" dt="2020-09-29T15:32:55.214" v="151"/>
          <ac:spMkLst>
            <pc:docMk/>
            <pc:sldMk cId="2088487722" sldId="383"/>
            <ac:spMk id="13" creationId="{B401E2A5-898B-4D00-9D7F-E97A8244BA8F}"/>
          </ac:spMkLst>
        </pc:spChg>
      </pc:sldChg>
      <pc:sldChg chg="modSp add mod modAnim">
        <pc:chgData name="Michelle Fleming" userId="7b9fc16f-d6c2-47ba-be37-17200457a451" providerId="ADAL" clId="{E7C4B6DC-4697-4ACF-889D-14AB367B0FD3}" dt="2020-09-29T15:36:54.657" v="232"/>
        <pc:sldMkLst>
          <pc:docMk/>
          <pc:sldMk cId="941307432" sldId="384"/>
        </pc:sldMkLst>
        <pc:spChg chg="mod">
          <ac:chgData name="Michelle Fleming" userId="7b9fc16f-d6c2-47ba-be37-17200457a451" providerId="ADAL" clId="{E7C4B6DC-4697-4ACF-889D-14AB367B0FD3}" dt="2020-09-29T15:35:08.388" v="221" actId="14"/>
          <ac:spMkLst>
            <pc:docMk/>
            <pc:sldMk cId="941307432" sldId="384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34:36.458" v="212" actId="14100"/>
          <ac:spMkLst>
            <pc:docMk/>
            <pc:sldMk cId="941307432" sldId="384"/>
            <ac:spMk id="13" creationId="{B401E2A5-898B-4D00-9D7F-E97A8244BA8F}"/>
          </ac:spMkLst>
        </pc:spChg>
      </pc:sldChg>
      <pc:sldChg chg="del">
        <pc:chgData name="Michelle Fleming" userId="7b9fc16f-d6c2-47ba-be37-17200457a451" providerId="ADAL" clId="{E7C4B6DC-4697-4ACF-889D-14AB367B0FD3}" dt="2020-09-29T15:24:49.438" v="12" actId="2696"/>
        <pc:sldMkLst>
          <pc:docMk/>
          <pc:sldMk cId="3791852473" sldId="384"/>
        </pc:sldMkLst>
      </pc:sldChg>
      <pc:sldChg chg="del">
        <pc:chgData name="Michelle Fleming" userId="7b9fc16f-d6c2-47ba-be37-17200457a451" providerId="ADAL" clId="{E7C4B6DC-4697-4ACF-889D-14AB367B0FD3}" dt="2020-09-29T15:24:44.723" v="11" actId="2696"/>
        <pc:sldMkLst>
          <pc:docMk/>
          <pc:sldMk cId="530331753" sldId="385"/>
        </pc:sldMkLst>
      </pc:sldChg>
      <pc:sldChg chg="modSp add mod modAnim">
        <pc:chgData name="Michelle Fleming" userId="7b9fc16f-d6c2-47ba-be37-17200457a451" providerId="ADAL" clId="{E7C4B6DC-4697-4ACF-889D-14AB367B0FD3}" dt="2020-09-29T15:39:14.726" v="251" actId="1076"/>
        <pc:sldMkLst>
          <pc:docMk/>
          <pc:sldMk cId="2939681270" sldId="385"/>
        </pc:sldMkLst>
        <pc:spChg chg="mod">
          <ac:chgData name="Michelle Fleming" userId="7b9fc16f-d6c2-47ba-be37-17200457a451" providerId="ADAL" clId="{E7C4B6DC-4697-4ACF-889D-14AB367B0FD3}" dt="2020-09-29T15:35:53.167" v="225" actId="20577"/>
          <ac:spMkLst>
            <pc:docMk/>
            <pc:sldMk cId="2939681270" sldId="385"/>
            <ac:spMk id="5" creationId="{854A320F-A665-4C44-9AC9-E6C79E2EBE78}"/>
          </ac:spMkLst>
        </pc:spChg>
        <pc:spChg chg="mod">
          <ac:chgData name="Michelle Fleming" userId="7b9fc16f-d6c2-47ba-be37-17200457a451" providerId="ADAL" clId="{E7C4B6DC-4697-4ACF-889D-14AB367B0FD3}" dt="2020-09-29T15:39:14.726" v="251" actId="1076"/>
          <ac:spMkLst>
            <pc:docMk/>
            <pc:sldMk cId="2939681270" sldId="385"/>
            <ac:spMk id="6" creationId="{CD192644-9CA8-43E2-A792-B4BAF17DE8ED}"/>
          </ac:spMkLst>
        </pc:spChg>
        <pc:spChg chg="mod">
          <ac:chgData name="Michelle Fleming" userId="7b9fc16f-d6c2-47ba-be37-17200457a451" providerId="ADAL" clId="{E7C4B6DC-4697-4ACF-889D-14AB367B0FD3}" dt="2020-09-29T15:34:44.679" v="214" actId="14100"/>
          <ac:spMkLst>
            <pc:docMk/>
            <pc:sldMk cId="2939681270" sldId="385"/>
            <ac:spMk id="13" creationId="{B401E2A5-898B-4D00-9D7F-E97A8244BA8F}"/>
          </ac:spMkLst>
        </pc:spChg>
      </pc:sldChg>
    </pc:docChg>
  </pc:docChgLst>
  <pc:docChgLst>
    <pc:chgData name="Michelle Fleming" userId="7b9fc16f-d6c2-47ba-be37-17200457a451" providerId="ADAL" clId="{51C22750-EC20-4E81-812A-0949893C5F46}"/>
    <pc:docChg chg="custSel modSld">
      <pc:chgData name="Michelle Fleming" userId="7b9fc16f-d6c2-47ba-be37-17200457a451" providerId="ADAL" clId="{51C22750-EC20-4E81-812A-0949893C5F46}" dt="2021-03-25T17:35:07.257" v="21"/>
      <pc:docMkLst>
        <pc:docMk/>
      </pc:docMkLst>
      <pc:sldChg chg="modSp mod">
        <pc:chgData name="Michelle Fleming" userId="7b9fc16f-d6c2-47ba-be37-17200457a451" providerId="ADAL" clId="{51C22750-EC20-4E81-812A-0949893C5F46}" dt="2021-03-25T17:32:40.401" v="1" actId="1076"/>
        <pc:sldMkLst>
          <pc:docMk/>
          <pc:sldMk cId="0" sldId="267"/>
        </pc:sldMkLst>
        <pc:spChg chg="mod">
          <ac:chgData name="Michelle Fleming" userId="7b9fc16f-d6c2-47ba-be37-17200457a451" providerId="ADAL" clId="{51C22750-EC20-4E81-812A-0949893C5F46}" dt="2021-03-25T17:32:40.401" v="1" actId="1076"/>
          <ac:spMkLst>
            <pc:docMk/>
            <pc:sldMk cId="0" sldId="267"/>
            <ac:spMk id="12" creationId="{887F72AF-50C5-4965-B411-BFD13886421D}"/>
          </ac:spMkLst>
        </pc:spChg>
      </pc:sldChg>
      <pc:sldChg chg="modSp mod">
        <pc:chgData name="Michelle Fleming" userId="7b9fc16f-d6c2-47ba-be37-17200457a451" providerId="ADAL" clId="{51C22750-EC20-4E81-812A-0949893C5F46}" dt="2021-03-25T17:33:01.110" v="7" actId="1076"/>
        <pc:sldMkLst>
          <pc:docMk/>
          <pc:sldMk cId="85400331" sldId="380"/>
        </pc:sldMkLst>
        <pc:spChg chg="mod">
          <ac:chgData name="Michelle Fleming" userId="7b9fc16f-d6c2-47ba-be37-17200457a451" providerId="ADAL" clId="{51C22750-EC20-4E81-812A-0949893C5F46}" dt="2021-03-25T17:33:01.110" v="7" actId="1076"/>
          <ac:spMkLst>
            <pc:docMk/>
            <pc:sldMk cId="85400331" sldId="380"/>
            <ac:spMk id="6" creationId="{CD192644-9CA8-43E2-A792-B4BAF17DE8ED}"/>
          </ac:spMkLst>
        </pc:spChg>
      </pc:sldChg>
      <pc:sldChg chg="addSp delSp modSp mod">
        <pc:chgData name="Michelle Fleming" userId="7b9fc16f-d6c2-47ba-be37-17200457a451" providerId="ADAL" clId="{51C22750-EC20-4E81-812A-0949893C5F46}" dt="2021-03-25T17:33:19.647" v="11"/>
        <pc:sldMkLst>
          <pc:docMk/>
          <pc:sldMk cId="204139736" sldId="381"/>
        </pc:sldMkLst>
        <pc:spChg chg="del">
          <ac:chgData name="Michelle Fleming" userId="7b9fc16f-d6c2-47ba-be37-17200457a451" providerId="ADAL" clId="{51C22750-EC20-4E81-812A-0949893C5F46}" dt="2021-03-25T17:33:13.550" v="10" actId="21"/>
          <ac:spMkLst>
            <pc:docMk/>
            <pc:sldMk cId="204139736" sldId="381"/>
            <ac:spMk id="6" creationId="{CD192644-9CA8-43E2-A792-B4BAF17DE8ED}"/>
          </ac:spMkLst>
        </pc:spChg>
        <pc:spChg chg="add del mod">
          <ac:chgData name="Michelle Fleming" userId="7b9fc16f-d6c2-47ba-be37-17200457a451" providerId="ADAL" clId="{51C22750-EC20-4E81-812A-0949893C5F46}" dt="2021-03-25T17:33:10.777" v="9"/>
          <ac:spMkLst>
            <pc:docMk/>
            <pc:sldMk cId="204139736" sldId="381"/>
            <ac:spMk id="10" creationId="{9E070EAC-0C1A-451A-8F01-04C96378C335}"/>
          </ac:spMkLst>
        </pc:spChg>
        <pc:spChg chg="add mod">
          <ac:chgData name="Michelle Fleming" userId="7b9fc16f-d6c2-47ba-be37-17200457a451" providerId="ADAL" clId="{51C22750-EC20-4E81-812A-0949893C5F46}" dt="2021-03-25T17:33:19.647" v="11"/>
          <ac:spMkLst>
            <pc:docMk/>
            <pc:sldMk cId="204139736" sldId="381"/>
            <ac:spMk id="12" creationId="{A65CA518-BC2B-4964-8812-5E9CD68A59AA}"/>
          </ac:spMkLst>
        </pc:spChg>
      </pc:sldChg>
      <pc:sldChg chg="addSp delSp modSp mod">
        <pc:chgData name="Michelle Fleming" userId="7b9fc16f-d6c2-47ba-be37-17200457a451" providerId="ADAL" clId="{51C22750-EC20-4E81-812A-0949893C5F46}" dt="2021-03-25T17:33:37.272" v="15"/>
        <pc:sldMkLst>
          <pc:docMk/>
          <pc:sldMk cId="1480788317" sldId="382"/>
        </pc:sldMkLst>
        <pc:spChg chg="del">
          <ac:chgData name="Michelle Fleming" userId="7b9fc16f-d6c2-47ba-be37-17200457a451" providerId="ADAL" clId="{51C22750-EC20-4E81-812A-0949893C5F46}" dt="2021-03-25T17:33:24.651" v="12" actId="21"/>
          <ac:spMkLst>
            <pc:docMk/>
            <pc:sldMk cId="1480788317" sldId="382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51C22750-EC20-4E81-812A-0949893C5F46}" dt="2021-03-25T17:33:37.272" v="15"/>
          <ac:spMkLst>
            <pc:docMk/>
            <pc:sldMk cId="1480788317" sldId="382"/>
            <ac:spMk id="9" creationId="{EAA07D23-6530-469E-BFB9-8C7925612549}"/>
          </ac:spMkLst>
        </pc:spChg>
      </pc:sldChg>
      <pc:sldChg chg="addSp delSp modSp mod">
        <pc:chgData name="Michelle Fleming" userId="7b9fc16f-d6c2-47ba-be37-17200457a451" providerId="ADAL" clId="{51C22750-EC20-4E81-812A-0949893C5F46}" dt="2021-03-25T17:33:56.314" v="17"/>
        <pc:sldMkLst>
          <pc:docMk/>
          <pc:sldMk cId="2088487722" sldId="383"/>
        </pc:sldMkLst>
        <pc:spChg chg="del">
          <ac:chgData name="Michelle Fleming" userId="7b9fc16f-d6c2-47ba-be37-17200457a451" providerId="ADAL" clId="{51C22750-EC20-4E81-812A-0949893C5F46}" dt="2021-03-25T17:33:51.054" v="16" actId="21"/>
          <ac:spMkLst>
            <pc:docMk/>
            <pc:sldMk cId="2088487722" sldId="383"/>
            <ac:spMk id="6" creationId="{CD192644-9CA8-43E2-A792-B4BAF17DE8ED}"/>
          </ac:spMkLst>
        </pc:spChg>
        <pc:spChg chg="add del mod">
          <ac:chgData name="Michelle Fleming" userId="7b9fc16f-d6c2-47ba-be37-17200457a451" providerId="ADAL" clId="{51C22750-EC20-4E81-812A-0949893C5F46}" dt="2021-03-25T17:33:34.939" v="14"/>
          <ac:spMkLst>
            <pc:docMk/>
            <pc:sldMk cId="2088487722" sldId="383"/>
            <ac:spMk id="9" creationId="{1C3E2122-7EA3-4756-90AD-CCD09DA6E443}"/>
          </ac:spMkLst>
        </pc:spChg>
        <pc:spChg chg="add mod">
          <ac:chgData name="Michelle Fleming" userId="7b9fc16f-d6c2-47ba-be37-17200457a451" providerId="ADAL" clId="{51C22750-EC20-4E81-812A-0949893C5F46}" dt="2021-03-25T17:33:56.314" v="17"/>
          <ac:spMkLst>
            <pc:docMk/>
            <pc:sldMk cId="2088487722" sldId="383"/>
            <ac:spMk id="10" creationId="{1F150583-4BBC-45F0-B791-748F77C31362}"/>
          </ac:spMkLst>
        </pc:spChg>
      </pc:sldChg>
      <pc:sldChg chg="addSp delSp modSp mod">
        <pc:chgData name="Michelle Fleming" userId="7b9fc16f-d6c2-47ba-be37-17200457a451" providerId="ADAL" clId="{51C22750-EC20-4E81-812A-0949893C5F46}" dt="2021-03-25T17:34:12.061" v="19"/>
        <pc:sldMkLst>
          <pc:docMk/>
          <pc:sldMk cId="941307432" sldId="384"/>
        </pc:sldMkLst>
        <pc:spChg chg="del">
          <ac:chgData name="Michelle Fleming" userId="7b9fc16f-d6c2-47ba-be37-17200457a451" providerId="ADAL" clId="{51C22750-EC20-4E81-812A-0949893C5F46}" dt="2021-03-25T17:34:00.683" v="18" actId="21"/>
          <ac:spMkLst>
            <pc:docMk/>
            <pc:sldMk cId="941307432" sldId="384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51C22750-EC20-4E81-812A-0949893C5F46}" dt="2021-03-25T17:34:12.061" v="19"/>
          <ac:spMkLst>
            <pc:docMk/>
            <pc:sldMk cId="941307432" sldId="384"/>
            <ac:spMk id="9" creationId="{143FFFB4-1633-4C21-953E-FF24B7F42965}"/>
          </ac:spMkLst>
        </pc:spChg>
      </pc:sldChg>
      <pc:sldChg chg="addSp delSp modSp mod">
        <pc:chgData name="Michelle Fleming" userId="7b9fc16f-d6c2-47ba-be37-17200457a451" providerId="ADAL" clId="{51C22750-EC20-4E81-812A-0949893C5F46}" dt="2021-03-25T17:35:07.257" v="21"/>
        <pc:sldMkLst>
          <pc:docMk/>
          <pc:sldMk cId="2939681270" sldId="385"/>
        </pc:sldMkLst>
        <pc:spChg chg="del">
          <ac:chgData name="Michelle Fleming" userId="7b9fc16f-d6c2-47ba-be37-17200457a451" providerId="ADAL" clId="{51C22750-EC20-4E81-812A-0949893C5F46}" dt="2021-03-25T17:35:01.543" v="20" actId="21"/>
          <ac:spMkLst>
            <pc:docMk/>
            <pc:sldMk cId="2939681270" sldId="385"/>
            <ac:spMk id="6" creationId="{CD192644-9CA8-43E2-A792-B4BAF17DE8ED}"/>
          </ac:spMkLst>
        </pc:spChg>
        <pc:spChg chg="add mod">
          <ac:chgData name="Michelle Fleming" userId="7b9fc16f-d6c2-47ba-be37-17200457a451" providerId="ADAL" clId="{51C22750-EC20-4E81-812A-0949893C5F46}" dt="2021-03-25T17:35:07.257" v="21"/>
          <ac:spMkLst>
            <pc:docMk/>
            <pc:sldMk cId="2939681270" sldId="385"/>
            <ac:spMk id="9" creationId="{B37DA920-3800-4EC0-B3A0-27A562E0FD3B}"/>
          </ac:spMkLst>
        </pc:spChg>
      </pc:sldChg>
    </pc:docChg>
  </pc:docChgLst>
  <pc:docChgLst>
    <pc:chgData name="Reu Sarrosa Enerio" userId="1518e5b4-5a16-480e-95f7-58a90de6ff31" providerId="ADAL" clId="{73A29455-D644-4B33-B8FC-8E2FAED29D27}"/>
    <pc:docChg chg="undo custSel delSld modSld">
      <pc:chgData name="Reu Sarrosa Enerio" userId="1518e5b4-5a16-480e-95f7-58a90de6ff31" providerId="ADAL" clId="{73A29455-D644-4B33-B8FC-8E2FAED29D27}" dt="2021-02-10T05:02:33.219" v="287" actId="47"/>
      <pc:docMkLst>
        <pc:docMk/>
      </pc:docMkLst>
      <pc:sldChg chg="modSp">
        <pc:chgData name="Reu Sarrosa Enerio" userId="1518e5b4-5a16-480e-95f7-58a90de6ff31" providerId="ADAL" clId="{73A29455-D644-4B33-B8FC-8E2FAED29D27}" dt="2021-02-10T04:10:24.166" v="107" actId="1076"/>
        <pc:sldMkLst>
          <pc:docMk/>
          <pc:sldMk cId="0" sldId="267"/>
        </pc:sldMkLst>
        <pc:picChg chg="mod">
          <ac:chgData name="Reu Sarrosa Enerio" userId="1518e5b4-5a16-480e-95f7-58a90de6ff31" providerId="ADAL" clId="{73A29455-D644-4B33-B8FC-8E2FAED29D27}" dt="2021-02-10T04:10:24.166" v="107" actId="1076"/>
          <ac:picMkLst>
            <pc:docMk/>
            <pc:sldMk cId="0" sldId="267"/>
            <ac:picMk id="9" creationId="{6C21DA40-24FE-4DB2-90BE-BF19D6BDB9B5}"/>
          </ac:picMkLst>
        </pc:picChg>
      </pc:sldChg>
      <pc:sldChg chg="modSp mod">
        <pc:chgData name="Reu Sarrosa Enerio" userId="1518e5b4-5a16-480e-95f7-58a90de6ff31" providerId="ADAL" clId="{73A29455-D644-4B33-B8FC-8E2FAED29D27}" dt="2021-02-10T04:03:07.742" v="35" actId="1035"/>
        <pc:sldMkLst>
          <pc:docMk/>
          <pc:sldMk cId="1165719508" sldId="279"/>
        </pc:sldMkLst>
        <pc:picChg chg="mod">
          <ac:chgData name="Reu Sarrosa Enerio" userId="1518e5b4-5a16-480e-95f7-58a90de6ff31" providerId="ADAL" clId="{73A29455-D644-4B33-B8FC-8E2FAED29D27}" dt="2021-02-10T04:03:07.742" v="35" actId="1035"/>
          <ac:picMkLst>
            <pc:docMk/>
            <pc:sldMk cId="1165719508" sldId="279"/>
            <ac:picMk id="5" creationId="{E585D4A4-6176-43BA-9573-C47A418BF5DA}"/>
          </ac:picMkLst>
        </pc:picChg>
      </pc:sldChg>
      <pc:sldChg chg="modSp mod">
        <pc:chgData name="Reu Sarrosa Enerio" userId="1518e5b4-5a16-480e-95f7-58a90de6ff31" providerId="ADAL" clId="{73A29455-D644-4B33-B8FC-8E2FAED29D27}" dt="2021-02-10T04:02:45.896" v="5" actId="14100"/>
        <pc:sldMkLst>
          <pc:docMk/>
          <pc:sldMk cId="0" sldId="286"/>
        </pc:sldMkLst>
        <pc:spChg chg="mod">
          <ac:chgData name="Reu Sarrosa Enerio" userId="1518e5b4-5a16-480e-95f7-58a90de6ff31" providerId="ADAL" clId="{73A29455-D644-4B33-B8FC-8E2FAED29D27}" dt="2021-02-10T04:02:45.896" v="5" actId="14100"/>
          <ac:spMkLst>
            <pc:docMk/>
            <pc:sldMk cId="0" sldId="286"/>
            <ac:spMk id="5" creationId="{AFCAB96C-C596-4795-8C73-2D9534AE69C9}"/>
          </ac:spMkLst>
        </pc:spChg>
      </pc:sldChg>
      <pc:sldChg chg="modSp del mod">
        <pc:chgData name="Reu Sarrosa Enerio" userId="1518e5b4-5a16-480e-95f7-58a90de6ff31" providerId="ADAL" clId="{73A29455-D644-4B33-B8FC-8E2FAED29D27}" dt="2021-02-10T05:02:33.219" v="287" actId="47"/>
        <pc:sldMkLst>
          <pc:docMk/>
          <pc:sldMk cId="2673507156" sldId="369"/>
        </pc:sldMkLst>
        <pc:spChg chg="mod">
          <ac:chgData name="Reu Sarrosa Enerio" userId="1518e5b4-5a16-480e-95f7-58a90de6ff31" providerId="ADAL" clId="{73A29455-D644-4B33-B8FC-8E2FAED29D27}" dt="2021-02-10T04:25:35.536" v="242" actId="20577"/>
          <ac:spMkLst>
            <pc:docMk/>
            <pc:sldMk cId="2673507156" sldId="369"/>
            <ac:spMk id="23" creationId="{2D7BD9F6-5552-4CE8-B6E0-F4A93A4D4BEE}"/>
          </ac:spMkLst>
        </pc:spChg>
      </pc:sldChg>
      <pc:sldChg chg="modSp mod">
        <pc:chgData name="Reu Sarrosa Enerio" userId="1518e5b4-5a16-480e-95f7-58a90de6ff31" providerId="ADAL" clId="{73A29455-D644-4B33-B8FC-8E2FAED29D27}" dt="2021-02-10T04:03:57.549" v="52" actId="20577"/>
        <pc:sldMkLst>
          <pc:docMk/>
          <pc:sldMk cId="0" sldId="371"/>
        </pc:sldMkLst>
        <pc:spChg chg="mod">
          <ac:chgData name="Reu Sarrosa Enerio" userId="1518e5b4-5a16-480e-95f7-58a90de6ff31" providerId="ADAL" clId="{73A29455-D644-4B33-B8FC-8E2FAED29D27}" dt="2021-02-10T04:03:57.549" v="52" actId="20577"/>
          <ac:spMkLst>
            <pc:docMk/>
            <pc:sldMk cId="0" sldId="371"/>
            <ac:spMk id="2" creationId="{00000000-0000-0000-0000-000000000000}"/>
          </ac:spMkLst>
        </pc:spChg>
      </pc:sldChg>
      <pc:sldChg chg="modSp mod modAnim">
        <pc:chgData name="Reu Sarrosa Enerio" userId="1518e5b4-5a16-480e-95f7-58a90de6ff31" providerId="ADAL" clId="{73A29455-D644-4B33-B8FC-8E2FAED29D27}" dt="2021-02-10T04:46:53.417" v="286" actId="14100"/>
        <pc:sldMkLst>
          <pc:docMk/>
          <pc:sldMk cId="3790868407" sldId="373"/>
        </pc:sldMkLst>
        <pc:spChg chg="mod">
          <ac:chgData name="Reu Sarrosa Enerio" userId="1518e5b4-5a16-480e-95f7-58a90de6ff31" providerId="ADAL" clId="{73A29455-D644-4B33-B8FC-8E2FAED29D27}" dt="2021-02-10T04:45:55.314" v="246" actId="20577"/>
          <ac:spMkLst>
            <pc:docMk/>
            <pc:sldMk cId="3790868407" sldId="373"/>
            <ac:spMk id="9" creationId="{CD786B7C-9FB1-4304-A37D-AF20A24CECC4}"/>
          </ac:spMkLst>
        </pc:spChg>
        <pc:spChg chg="mod">
          <ac:chgData name="Reu Sarrosa Enerio" userId="1518e5b4-5a16-480e-95f7-58a90de6ff31" providerId="ADAL" clId="{73A29455-D644-4B33-B8FC-8E2FAED29D27}" dt="2021-02-10T04:46:53.417" v="286" actId="14100"/>
          <ac:spMkLst>
            <pc:docMk/>
            <pc:sldMk cId="3790868407" sldId="373"/>
            <ac:spMk id="10" creationId="{4BBE9926-01F6-43C6-970A-1FB2F7129679}"/>
          </ac:spMkLst>
        </pc:spChg>
      </pc:sldChg>
      <pc:sldChg chg="modSp mod">
        <pc:chgData name="Reu Sarrosa Enerio" userId="1518e5b4-5a16-480e-95f7-58a90de6ff31" providerId="ADAL" clId="{73A29455-D644-4B33-B8FC-8E2FAED29D27}" dt="2021-02-10T04:11:28.702" v="122" actId="20577"/>
        <pc:sldMkLst>
          <pc:docMk/>
          <pc:sldMk cId="85400331" sldId="380"/>
        </pc:sldMkLst>
        <pc:spChg chg="mod">
          <ac:chgData name="Reu Sarrosa Enerio" userId="1518e5b4-5a16-480e-95f7-58a90de6ff31" providerId="ADAL" clId="{73A29455-D644-4B33-B8FC-8E2FAED29D27}" dt="2021-02-10T04:11:28.702" v="122" actId="20577"/>
          <ac:spMkLst>
            <pc:docMk/>
            <pc:sldMk cId="85400331" sldId="380"/>
            <ac:spMk id="5" creationId="{854A320F-A665-4C44-9AC9-E6C79E2EBE78}"/>
          </ac:spMkLst>
        </pc:spChg>
        <pc:spChg chg="mod">
          <ac:chgData name="Reu Sarrosa Enerio" userId="1518e5b4-5a16-480e-95f7-58a90de6ff31" providerId="ADAL" clId="{73A29455-D644-4B33-B8FC-8E2FAED29D27}" dt="2021-02-10T04:11:02.104" v="113" actId="14100"/>
          <ac:spMkLst>
            <pc:docMk/>
            <pc:sldMk cId="85400331" sldId="380"/>
            <ac:spMk id="13" creationId="{B401E2A5-898B-4D00-9D7F-E97A8244BA8F}"/>
          </ac:spMkLst>
        </pc:spChg>
      </pc:sldChg>
      <pc:sldChg chg="addSp delSp modSp mod">
        <pc:chgData name="Reu Sarrosa Enerio" userId="1518e5b4-5a16-480e-95f7-58a90de6ff31" providerId="ADAL" clId="{73A29455-D644-4B33-B8FC-8E2FAED29D27}" dt="2021-02-10T04:13:33.082" v="145"/>
        <pc:sldMkLst>
          <pc:docMk/>
          <pc:sldMk cId="204139736" sldId="381"/>
        </pc:sldMkLst>
        <pc:spChg chg="add mod">
          <ac:chgData name="Reu Sarrosa Enerio" userId="1518e5b4-5a16-480e-95f7-58a90de6ff31" providerId="ADAL" clId="{73A29455-D644-4B33-B8FC-8E2FAED29D27}" dt="2021-02-10T04:13:32.748" v="144" actId="478"/>
          <ac:spMkLst>
            <pc:docMk/>
            <pc:sldMk cId="204139736" sldId="381"/>
            <ac:spMk id="3" creationId="{0691A6E8-91EE-41E3-A3F9-BB5221F17171}"/>
          </ac:spMkLst>
        </pc:spChg>
        <pc:spChg chg="mod">
          <ac:chgData name="Reu Sarrosa Enerio" userId="1518e5b4-5a16-480e-95f7-58a90de6ff31" providerId="ADAL" clId="{73A29455-D644-4B33-B8FC-8E2FAED29D27}" dt="2021-02-10T04:12:53.802" v="136" actId="20577"/>
          <ac:spMkLst>
            <pc:docMk/>
            <pc:sldMk cId="204139736" sldId="381"/>
            <ac:spMk id="5" creationId="{854A320F-A665-4C44-9AC9-E6C79E2EBE78}"/>
          </ac:spMkLst>
        </pc:spChg>
        <pc:spChg chg="add mod">
          <ac:chgData name="Reu Sarrosa Enerio" userId="1518e5b4-5a16-480e-95f7-58a90de6ff31" providerId="ADAL" clId="{73A29455-D644-4B33-B8FC-8E2FAED29D27}" dt="2021-02-10T04:13:33.082" v="145"/>
          <ac:spMkLst>
            <pc:docMk/>
            <pc:sldMk cId="204139736" sldId="381"/>
            <ac:spMk id="11" creationId="{0A6F7EB6-D5BD-4420-A07F-9ABD5D2C766D}"/>
          </ac:spMkLst>
        </pc:spChg>
        <pc:spChg chg="del mod">
          <ac:chgData name="Reu Sarrosa Enerio" userId="1518e5b4-5a16-480e-95f7-58a90de6ff31" providerId="ADAL" clId="{73A29455-D644-4B33-B8FC-8E2FAED29D27}" dt="2021-02-10T04:13:32.748" v="144" actId="478"/>
          <ac:spMkLst>
            <pc:docMk/>
            <pc:sldMk cId="204139736" sldId="381"/>
            <ac:spMk id="13" creationId="{B401E2A5-898B-4D00-9D7F-E97A8244BA8F}"/>
          </ac:spMkLst>
        </pc:spChg>
      </pc:sldChg>
      <pc:sldChg chg="addSp delSp modSp mod">
        <pc:chgData name="Reu Sarrosa Enerio" userId="1518e5b4-5a16-480e-95f7-58a90de6ff31" providerId="ADAL" clId="{73A29455-D644-4B33-B8FC-8E2FAED29D27}" dt="2021-02-10T04:14:22.335" v="171" actId="14100"/>
        <pc:sldMkLst>
          <pc:docMk/>
          <pc:sldMk cId="1480788317" sldId="382"/>
        </pc:sldMkLst>
        <pc:spChg chg="add del mod">
          <ac:chgData name="Reu Sarrosa Enerio" userId="1518e5b4-5a16-480e-95f7-58a90de6ff31" providerId="ADAL" clId="{73A29455-D644-4B33-B8FC-8E2FAED29D27}" dt="2021-02-10T04:14:00.283" v="164" actId="478"/>
          <ac:spMkLst>
            <pc:docMk/>
            <pc:sldMk cId="1480788317" sldId="382"/>
            <ac:spMk id="3" creationId="{8E86A64A-9777-491E-A572-DD914B04F3D1}"/>
          </ac:spMkLst>
        </pc:spChg>
        <pc:spChg chg="mod">
          <ac:chgData name="Reu Sarrosa Enerio" userId="1518e5b4-5a16-480e-95f7-58a90de6ff31" providerId="ADAL" clId="{73A29455-D644-4B33-B8FC-8E2FAED29D27}" dt="2021-02-10T04:14:22.335" v="171" actId="14100"/>
          <ac:spMkLst>
            <pc:docMk/>
            <pc:sldMk cId="1480788317" sldId="382"/>
            <ac:spMk id="5" creationId="{854A320F-A665-4C44-9AC9-E6C79E2EBE78}"/>
          </ac:spMkLst>
        </pc:spChg>
        <pc:spChg chg="add mod">
          <ac:chgData name="Reu Sarrosa Enerio" userId="1518e5b4-5a16-480e-95f7-58a90de6ff31" providerId="ADAL" clId="{73A29455-D644-4B33-B8FC-8E2FAED29D27}" dt="2021-02-10T04:13:55.173" v="163" actId="20577"/>
          <ac:spMkLst>
            <pc:docMk/>
            <pc:sldMk cId="1480788317" sldId="382"/>
            <ac:spMk id="11" creationId="{610AC38E-4007-469B-B5E4-9E335FD0D8C8}"/>
          </ac:spMkLst>
        </pc:spChg>
        <pc:spChg chg="del">
          <ac:chgData name="Reu Sarrosa Enerio" userId="1518e5b4-5a16-480e-95f7-58a90de6ff31" providerId="ADAL" clId="{73A29455-D644-4B33-B8FC-8E2FAED29D27}" dt="2021-02-10T04:13:40.003" v="146" actId="478"/>
          <ac:spMkLst>
            <pc:docMk/>
            <pc:sldMk cId="1480788317" sldId="382"/>
            <ac:spMk id="13" creationId="{B401E2A5-898B-4D00-9D7F-E97A8244BA8F}"/>
          </ac:spMkLst>
        </pc:spChg>
      </pc:sldChg>
      <pc:sldChg chg="addSp delSp modSp mod">
        <pc:chgData name="Reu Sarrosa Enerio" userId="1518e5b4-5a16-480e-95f7-58a90de6ff31" providerId="ADAL" clId="{73A29455-D644-4B33-B8FC-8E2FAED29D27}" dt="2021-02-10T04:15:12.690" v="208" actId="1038"/>
        <pc:sldMkLst>
          <pc:docMk/>
          <pc:sldMk cId="2088487722" sldId="383"/>
        </pc:sldMkLst>
        <pc:spChg chg="add del mod">
          <ac:chgData name="Reu Sarrosa Enerio" userId="1518e5b4-5a16-480e-95f7-58a90de6ff31" providerId="ADAL" clId="{73A29455-D644-4B33-B8FC-8E2FAED29D27}" dt="2021-02-10T04:14:39.278" v="174" actId="478"/>
          <ac:spMkLst>
            <pc:docMk/>
            <pc:sldMk cId="2088487722" sldId="383"/>
            <ac:spMk id="3" creationId="{F51208F0-9446-45AE-8F2D-50A3EA8798BE}"/>
          </ac:spMkLst>
        </pc:spChg>
        <pc:spChg chg="mod">
          <ac:chgData name="Reu Sarrosa Enerio" userId="1518e5b4-5a16-480e-95f7-58a90de6ff31" providerId="ADAL" clId="{73A29455-D644-4B33-B8FC-8E2FAED29D27}" dt="2021-02-10T04:15:12.690" v="208" actId="1038"/>
          <ac:spMkLst>
            <pc:docMk/>
            <pc:sldMk cId="2088487722" sldId="383"/>
            <ac:spMk id="5" creationId="{854A320F-A665-4C44-9AC9-E6C79E2EBE78}"/>
          </ac:spMkLst>
        </pc:spChg>
        <pc:spChg chg="add mod">
          <ac:chgData name="Reu Sarrosa Enerio" userId="1518e5b4-5a16-480e-95f7-58a90de6ff31" providerId="ADAL" clId="{73A29455-D644-4B33-B8FC-8E2FAED29D27}" dt="2021-02-10T04:14:35.284" v="173"/>
          <ac:spMkLst>
            <pc:docMk/>
            <pc:sldMk cId="2088487722" sldId="383"/>
            <ac:spMk id="11" creationId="{535DE1B7-7098-48B4-AD0B-5AA1F15A8F0F}"/>
          </ac:spMkLst>
        </pc:spChg>
        <pc:spChg chg="del">
          <ac:chgData name="Reu Sarrosa Enerio" userId="1518e5b4-5a16-480e-95f7-58a90de6ff31" providerId="ADAL" clId="{73A29455-D644-4B33-B8FC-8E2FAED29D27}" dt="2021-02-10T04:14:34.943" v="172" actId="478"/>
          <ac:spMkLst>
            <pc:docMk/>
            <pc:sldMk cId="2088487722" sldId="383"/>
            <ac:spMk id="13" creationId="{B401E2A5-898B-4D00-9D7F-E97A8244BA8F}"/>
          </ac:spMkLst>
        </pc:spChg>
      </pc:sldChg>
      <pc:sldChg chg="modSp mod">
        <pc:chgData name="Reu Sarrosa Enerio" userId="1518e5b4-5a16-480e-95f7-58a90de6ff31" providerId="ADAL" clId="{73A29455-D644-4B33-B8FC-8E2FAED29D27}" dt="2021-02-10T04:22:22.406" v="224" actId="14100"/>
        <pc:sldMkLst>
          <pc:docMk/>
          <pc:sldMk cId="941307432" sldId="384"/>
        </pc:sldMkLst>
        <pc:spChg chg="mod">
          <ac:chgData name="Reu Sarrosa Enerio" userId="1518e5b4-5a16-480e-95f7-58a90de6ff31" providerId="ADAL" clId="{73A29455-D644-4B33-B8FC-8E2FAED29D27}" dt="2021-02-10T04:22:08.025" v="223" actId="27636"/>
          <ac:spMkLst>
            <pc:docMk/>
            <pc:sldMk cId="941307432" sldId="384"/>
            <ac:spMk id="5" creationId="{854A320F-A665-4C44-9AC9-E6C79E2EBE78}"/>
          </ac:spMkLst>
        </pc:spChg>
        <pc:spChg chg="mod">
          <ac:chgData name="Reu Sarrosa Enerio" userId="1518e5b4-5a16-480e-95f7-58a90de6ff31" providerId="ADAL" clId="{73A29455-D644-4B33-B8FC-8E2FAED29D27}" dt="2021-02-10T04:22:22.406" v="224" actId="14100"/>
          <ac:spMkLst>
            <pc:docMk/>
            <pc:sldMk cId="941307432" sldId="384"/>
            <ac:spMk id="13" creationId="{B401E2A5-898B-4D00-9D7F-E97A8244BA8F}"/>
          </ac:spMkLst>
        </pc:spChg>
      </pc:sldChg>
      <pc:sldChg chg="addSp delSp modSp mod">
        <pc:chgData name="Reu Sarrosa Enerio" userId="1518e5b4-5a16-480e-95f7-58a90de6ff31" providerId="ADAL" clId="{73A29455-D644-4B33-B8FC-8E2FAED29D27}" dt="2021-02-10T04:24:01.147" v="237" actId="14100"/>
        <pc:sldMkLst>
          <pc:docMk/>
          <pc:sldMk cId="2939681270" sldId="385"/>
        </pc:sldMkLst>
        <pc:spChg chg="add del mod">
          <ac:chgData name="Reu Sarrosa Enerio" userId="1518e5b4-5a16-480e-95f7-58a90de6ff31" providerId="ADAL" clId="{73A29455-D644-4B33-B8FC-8E2FAED29D27}" dt="2021-02-10T04:23:29.937" v="227" actId="478"/>
          <ac:spMkLst>
            <pc:docMk/>
            <pc:sldMk cId="2939681270" sldId="385"/>
            <ac:spMk id="3" creationId="{F3E587AC-9D5F-4872-9786-859EC1CFCFF2}"/>
          </ac:spMkLst>
        </pc:spChg>
        <pc:spChg chg="mod">
          <ac:chgData name="Reu Sarrosa Enerio" userId="1518e5b4-5a16-480e-95f7-58a90de6ff31" providerId="ADAL" clId="{73A29455-D644-4B33-B8FC-8E2FAED29D27}" dt="2021-02-10T04:24:01.147" v="237" actId="14100"/>
          <ac:spMkLst>
            <pc:docMk/>
            <pc:sldMk cId="2939681270" sldId="385"/>
            <ac:spMk id="5" creationId="{854A320F-A665-4C44-9AC9-E6C79E2EBE78}"/>
          </ac:spMkLst>
        </pc:spChg>
        <pc:spChg chg="add mod">
          <ac:chgData name="Reu Sarrosa Enerio" userId="1518e5b4-5a16-480e-95f7-58a90de6ff31" providerId="ADAL" clId="{73A29455-D644-4B33-B8FC-8E2FAED29D27}" dt="2021-02-10T04:23:04.059" v="226"/>
          <ac:spMkLst>
            <pc:docMk/>
            <pc:sldMk cId="2939681270" sldId="385"/>
            <ac:spMk id="11" creationId="{57F5305F-8BFD-4A8E-960F-7F32FD58821C}"/>
          </ac:spMkLst>
        </pc:spChg>
        <pc:spChg chg="del">
          <ac:chgData name="Reu Sarrosa Enerio" userId="1518e5b4-5a16-480e-95f7-58a90de6ff31" providerId="ADAL" clId="{73A29455-D644-4B33-B8FC-8E2FAED29D27}" dt="2021-02-10T04:23:03.651" v="225" actId="478"/>
          <ac:spMkLst>
            <pc:docMk/>
            <pc:sldMk cId="2939681270" sldId="385"/>
            <ac:spMk id="13" creationId="{B401E2A5-898B-4D00-9D7F-E97A8244BA8F}"/>
          </ac:spMkLst>
        </pc:spChg>
      </pc:sldChg>
      <pc:sldChg chg="modSp mod">
        <pc:chgData name="Reu Sarrosa Enerio" userId="1518e5b4-5a16-480e-95f7-58a90de6ff31" providerId="ADAL" clId="{73A29455-D644-4B33-B8FC-8E2FAED29D27}" dt="2021-02-10T04:10:15.377" v="89" actId="1035"/>
        <pc:sldMkLst>
          <pc:docMk/>
          <pc:sldMk cId="1711432100" sldId="386"/>
        </pc:sldMkLst>
        <pc:spChg chg="mod">
          <ac:chgData name="Reu Sarrosa Enerio" userId="1518e5b4-5a16-480e-95f7-58a90de6ff31" providerId="ADAL" clId="{73A29455-D644-4B33-B8FC-8E2FAED29D27}" dt="2021-02-10T04:10:15.377" v="89" actId="1035"/>
          <ac:spMkLst>
            <pc:docMk/>
            <pc:sldMk cId="1711432100" sldId="386"/>
            <ac:spMk id="5" creationId="{F6DC0E8F-7805-4F03-9F52-5E9C2CE3FDE2}"/>
          </ac:spMkLst>
        </pc:spChg>
        <pc:spChg chg="mod">
          <ac:chgData name="Reu Sarrosa Enerio" userId="1518e5b4-5a16-480e-95f7-58a90de6ff31" providerId="ADAL" clId="{73A29455-D644-4B33-B8FC-8E2FAED29D27}" dt="2021-02-10T04:10:15.377" v="89" actId="1035"/>
          <ac:spMkLst>
            <pc:docMk/>
            <pc:sldMk cId="1711432100" sldId="386"/>
            <ac:spMk id="7" creationId="{C36216A8-38FA-485D-B18A-28EB32B9F27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6C8B0-6EFD-4803-BB89-4C185ABE1955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5920F-8A1C-4EFF-932E-E7DAD227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4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37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79E7-7639-470C-A544-3E6A6D80AD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452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98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684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979E7-7639-470C-A544-3E6A6D80AD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70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F829-989F-4399-8251-9BEB92FB6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5016" y="2313432"/>
            <a:ext cx="9144000" cy="1196531"/>
          </a:xfrm>
        </p:spPr>
        <p:txBody>
          <a:bodyPr anchor="b">
            <a:normAutofit/>
          </a:bodyPr>
          <a:lstStyle>
            <a:lvl1pPr algn="l">
              <a:defRPr sz="5199">
                <a:solidFill>
                  <a:srgbClr val="393E4F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015091-A167-49A6-A9BA-E4E86322C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5016" y="3602039"/>
            <a:ext cx="9144000" cy="944347"/>
          </a:xfrm>
        </p:spPr>
        <p:txBody>
          <a:bodyPr/>
          <a:lstStyle>
            <a:lvl1pPr marL="0" indent="0" algn="l">
              <a:buNone/>
              <a:defRPr sz="2899">
                <a:solidFill>
                  <a:schemeClr val="bg2"/>
                </a:solidFill>
                <a:latin typeface="Calibri" panose="020F0502020204030204" pitchFamily="34" charset="0"/>
              </a:defRPr>
            </a:lvl1pPr>
            <a:lvl2pPr marL="544142" indent="0" algn="ctr">
              <a:buNone/>
              <a:defRPr sz="2400"/>
            </a:lvl2pPr>
            <a:lvl3pPr marL="1088284" indent="0" algn="ctr">
              <a:buNone/>
              <a:defRPr sz="2100"/>
            </a:lvl3pPr>
            <a:lvl4pPr marL="1632426" indent="0" algn="ctr">
              <a:buNone/>
              <a:defRPr sz="1900"/>
            </a:lvl4pPr>
            <a:lvl5pPr marL="2176569" indent="0" algn="ctr">
              <a:buNone/>
              <a:defRPr sz="1900"/>
            </a:lvl5pPr>
            <a:lvl6pPr marL="2720710" indent="0" algn="ctr">
              <a:buNone/>
              <a:defRPr sz="1900"/>
            </a:lvl6pPr>
            <a:lvl7pPr marL="3264852" indent="0" algn="ctr">
              <a:buNone/>
              <a:defRPr sz="1900"/>
            </a:lvl7pPr>
            <a:lvl8pPr marL="3808994" indent="0" algn="ctr">
              <a:buNone/>
              <a:defRPr sz="1900"/>
            </a:lvl8pPr>
            <a:lvl9pPr marL="4353136" indent="0" algn="ctr">
              <a:buNone/>
              <a:defRPr sz="1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BD507-DD8C-4285-9845-27F7D175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CF24B-E51A-4A57-BEBF-A3C05F15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39AF2-CEFC-4182-B08D-E34200392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8BAAD3-22FA-4468-A9D0-87C9AD15E8EF}"/>
              </a:ext>
            </a:extLst>
          </p:cNvPr>
          <p:cNvGrpSpPr/>
          <p:nvPr/>
        </p:nvGrpSpPr>
        <p:grpSpPr>
          <a:xfrm>
            <a:off x="0" y="4691464"/>
            <a:ext cx="8532347" cy="2175083"/>
            <a:chOff x="-2157732" y="4682916"/>
            <a:chExt cx="9325985" cy="217508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F00B71-A0FF-4709-B683-3005E2E96FA6}"/>
                </a:ext>
              </a:extLst>
            </p:cNvPr>
            <p:cNvSpPr/>
            <p:nvPr/>
          </p:nvSpPr>
          <p:spPr>
            <a:xfrm>
              <a:off x="-2157732" y="4682918"/>
              <a:ext cx="8253731" cy="21750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EE7FEEE6-3025-42BE-B8EF-8480A82EBB30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0" name="Group 17">
            <a:extLst>
              <a:ext uri="{FF2B5EF4-FFF2-40B4-BE49-F238E27FC236}">
                <a16:creationId xmlns:a16="http://schemas.microsoft.com/office/drawing/2014/main" id="{BE5B093F-8D86-4E8C-B602-4DB5C340050A}"/>
              </a:ext>
            </a:extLst>
          </p:cNvPr>
          <p:cNvGrpSpPr/>
          <p:nvPr/>
        </p:nvGrpSpPr>
        <p:grpSpPr>
          <a:xfrm rot="10800000">
            <a:off x="7723579" y="4691456"/>
            <a:ext cx="4468423" cy="2175082"/>
            <a:chOff x="2111483" y="4682920"/>
            <a:chExt cx="5105356" cy="2175082"/>
          </a:xfrm>
          <a:solidFill>
            <a:srgbClr val="595959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761634D-49C0-4DB7-8339-652BE5B05F8A}"/>
                </a:ext>
              </a:extLst>
            </p:cNvPr>
            <p:cNvSpPr/>
            <p:nvPr/>
          </p:nvSpPr>
          <p:spPr>
            <a:xfrm>
              <a:off x="2111483" y="4682921"/>
              <a:ext cx="3984518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42F5C7D-7F41-48BA-A9E3-923F1B508A4F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11" name="Group 20">
            <a:extLst>
              <a:ext uri="{FF2B5EF4-FFF2-40B4-BE49-F238E27FC236}">
                <a16:creationId xmlns:a16="http://schemas.microsoft.com/office/drawing/2014/main" id="{81A7F480-34AC-4EC4-9A1F-6A4932CE2475}"/>
              </a:ext>
            </a:extLst>
          </p:cNvPr>
          <p:cNvGrpSpPr/>
          <p:nvPr/>
        </p:nvGrpSpPr>
        <p:grpSpPr>
          <a:xfrm>
            <a:off x="0" y="2"/>
            <a:ext cx="5570415" cy="2175083"/>
            <a:chOff x="1079705" y="4682916"/>
            <a:chExt cx="6088548" cy="2175083"/>
          </a:xfrm>
          <a:solidFill>
            <a:srgbClr val="393E4F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6B68A9-A10F-455D-BF59-19B49B141594}"/>
                </a:ext>
              </a:extLst>
            </p:cNvPr>
            <p:cNvSpPr/>
            <p:nvPr/>
          </p:nvSpPr>
          <p:spPr>
            <a:xfrm>
              <a:off x="1079705" y="4682918"/>
              <a:ext cx="5016294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F3C77A6-0CAA-4243-9EF6-34A1FC2B2115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50B6E7F7-173B-4F2B-99CC-2666FFB5F7DD}"/>
              </a:ext>
            </a:extLst>
          </p:cNvPr>
          <p:cNvGrpSpPr/>
          <p:nvPr/>
        </p:nvGrpSpPr>
        <p:grpSpPr>
          <a:xfrm rot="10800000">
            <a:off x="4761648" y="-6"/>
            <a:ext cx="7430353" cy="2175082"/>
            <a:chOff x="-1272644" y="4682920"/>
            <a:chExt cx="8489483" cy="2175082"/>
          </a:xfrm>
          <a:solidFill>
            <a:srgbClr val="595959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012A70-82D6-4D9A-BE96-B01BE8A49812}"/>
                </a:ext>
              </a:extLst>
            </p:cNvPr>
            <p:cNvSpPr/>
            <p:nvPr/>
          </p:nvSpPr>
          <p:spPr>
            <a:xfrm>
              <a:off x="-1272644" y="4682921"/>
              <a:ext cx="7368647" cy="217508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3F844A98-6A2A-4D0E-8495-AD28012B26EC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B538CBD0-445D-4E30-87C3-A3326E1040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049" y="2570614"/>
            <a:ext cx="1713124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8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87E03-FD5D-4167-8AF1-B37DEC098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B8589-809A-46FB-BDC1-3C4B05B5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160209"/>
          </a:xfrm>
        </p:spPr>
        <p:txBody>
          <a:bodyPr/>
          <a:lstStyle>
            <a:lvl1pPr>
              <a:defRPr sz="3799"/>
            </a:lvl1pPr>
            <a:lvl2pPr>
              <a:defRPr sz="3299"/>
            </a:lvl2pPr>
            <a:lvl3pPr>
              <a:defRPr sz="28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33804-81D9-4DE3-B838-8538F9CC9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157274"/>
            <a:ext cx="3932237" cy="2990360"/>
          </a:xfrm>
        </p:spPr>
        <p:txBody>
          <a:bodyPr/>
          <a:lstStyle>
            <a:lvl1pPr marL="0" indent="0">
              <a:buNone/>
              <a:defRPr sz="1900"/>
            </a:lvl1pPr>
            <a:lvl2pPr marL="544142" indent="0">
              <a:buNone/>
              <a:defRPr sz="1700"/>
            </a:lvl2pPr>
            <a:lvl3pPr marL="1088284" indent="0">
              <a:buNone/>
              <a:defRPr sz="1400"/>
            </a:lvl3pPr>
            <a:lvl4pPr marL="1632426" indent="0">
              <a:buNone/>
              <a:defRPr sz="1200"/>
            </a:lvl4pPr>
            <a:lvl5pPr marL="2176569" indent="0">
              <a:buNone/>
              <a:defRPr sz="1200"/>
            </a:lvl5pPr>
            <a:lvl6pPr marL="2720710" indent="0">
              <a:buNone/>
              <a:defRPr sz="1200"/>
            </a:lvl6pPr>
            <a:lvl7pPr marL="3264852" indent="0">
              <a:buNone/>
              <a:defRPr sz="1200"/>
            </a:lvl7pPr>
            <a:lvl8pPr marL="3808994" indent="0">
              <a:buNone/>
              <a:defRPr sz="1200"/>
            </a:lvl8pPr>
            <a:lvl9pPr marL="435313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6C5AF-5682-4281-BFDD-7B45056B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DC646-A26E-4EDD-BE27-F08EFA7C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00985-38E4-4912-8334-0BE73FA5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69F39BE-2303-4F42-A91C-1A51C00F099F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3861D2-3D62-48BF-BDA6-B27CFC6ABF9A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3A34B0C0-E30A-4491-915F-8E1585F00B8D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D93E6C6-F4EC-4C68-BF89-A2A734681724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FB08654-3736-441A-B1CE-44D17454B4E5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5DF784E8-2E31-4BFE-9329-C5FF40809ED4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0325AB9D-6CCE-48F6-808C-FE2439FAD9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4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F719-90C9-4F1D-AE08-0BF1AA39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0"/>
          </a:xfrm>
        </p:spPr>
        <p:txBody>
          <a:bodyPr anchor="b"/>
          <a:lstStyle>
            <a:lvl1pPr>
              <a:defRPr sz="37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8A58DF-C932-428D-B6BC-DC4B80B04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160209"/>
          </a:xfrm>
        </p:spPr>
        <p:txBody>
          <a:bodyPr/>
          <a:lstStyle>
            <a:lvl1pPr marL="0" indent="0">
              <a:buNone/>
              <a:defRPr sz="3799"/>
            </a:lvl1pPr>
            <a:lvl2pPr marL="544142" indent="0">
              <a:buNone/>
              <a:defRPr sz="3299"/>
            </a:lvl2pPr>
            <a:lvl3pPr marL="1088284" indent="0">
              <a:buNone/>
              <a:defRPr sz="2899"/>
            </a:lvl3pPr>
            <a:lvl4pPr marL="1632426" indent="0">
              <a:buNone/>
              <a:defRPr sz="2400"/>
            </a:lvl4pPr>
            <a:lvl5pPr marL="2176569" indent="0">
              <a:buNone/>
              <a:defRPr sz="2400"/>
            </a:lvl5pPr>
            <a:lvl6pPr marL="2720710" indent="0">
              <a:buNone/>
              <a:defRPr sz="2400"/>
            </a:lvl6pPr>
            <a:lvl7pPr marL="3264852" indent="0">
              <a:buNone/>
              <a:defRPr sz="2400"/>
            </a:lvl7pPr>
            <a:lvl8pPr marL="3808994" indent="0">
              <a:buNone/>
              <a:defRPr sz="2400"/>
            </a:lvl8pPr>
            <a:lvl9pPr marL="4353136" indent="0">
              <a:buNone/>
              <a:defRPr sz="2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B11AF-D077-498C-B329-1C17377A7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193938"/>
            <a:ext cx="3932237" cy="2974682"/>
          </a:xfrm>
        </p:spPr>
        <p:txBody>
          <a:bodyPr/>
          <a:lstStyle>
            <a:lvl1pPr marL="0" indent="0">
              <a:buNone/>
              <a:defRPr sz="1900"/>
            </a:lvl1pPr>
            <a:lvl2pPr marL="544142" indent="0">
              <a:buNone/>
              <a:defRPr sz="1700"/>
            </a:lvl2pPr>
            <a:lvl3pPr marL="1088284" indent="0">
              <a:buNone/>
              <a:defRPr sz="1400"/>
            </a:lvl3pPr>
            <a:lvl4pPr marL="1632426" indent="0">
              <a:buNone/>
              <a:defRPr sz="1200"/>
            </a:lvl4pPr>
            <a:lvl5pPr marL="2176569" indent="0">
              <a:buNone/>
              <a:defRPr sz="1200"/>
            </a:lvl5pPr>
            <a:lvl6pPr marL="2720710" indent="0">
              <a:buNone/>
              <a:defRPr sz="1200"/>
            </a:lvl6pPr>
            <a:lvl7pPr marL="3264852" indent="0">
              <a:buNone/>
              <a:defRPr sz="1200"/>
            </a:lvl7pPr>
            <a:lvl8pPr marL="3808994" indent="0">
              <a:buNone/>
              <a:defRPr sz="1200"/>
            </a:lvl8pPr>
            <a:lvl9pPr marL="435313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320F6-1F3D-4506-91F3-2E6450DB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91504-64B5-481A-B338-87788572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4B5D0-6756-41F9-ADFF-0D0791DC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03492D-8C6E-4682-A4DF-4FC6B8E86304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F937EDE-FBC9-4D01-B60D-2532E9C0BAE3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82FE971A-59DA-4D77-80BC-6345DFE677EF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E41CEB-EF5B-44CA-B038-5D7625B2DC67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21F39B6-F33A-4B61-BABF-93A3BBA55187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0191FB4-D6AB-48EE-925D-359B9B8C3560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0A5ADF95-D594-457E-88DA-FBDD21B468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775F-B29F-4620-8778-213BEF76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CCCFA-B3C7-4056-AEA8-9EB6058E2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89B06-B8AD-4ED2-BCAC-4F4FB19C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90CA-4AB0-4AD2-BAC4-5E3668977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CD1B3-1B66-4D0B-9DE4-55504C78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52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169B3-A541-400A-8A18-768D2F68A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D1E49-2AE2-4FC7-94D6-923FD5DD1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610AF-193B-4EEB-ACCD-725216DC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5DDBA-EBBB-4EAC-883D-3A2EF228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DC69-511B-4995-A79F-C2BAE485C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9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ARGE IMAGE PLAIN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EFCEEEA4-C64E-4476-9072-BAABD4D5E86A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1922" y="153099"/>
            <a:ext cx="11793825" cy="6551807"/>
          </a:xfrm>
        </p:spPr>
        <p:txBody>
          <a:bodyPr/>
          <a:lstStyle>
            <a:lvl1pPr>
              <a:defRPr>
                <a:solidFill>
                  <a:srgbClr val="252B3D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1873040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6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9" y="6356352"/>
            <a:ext cx="1530926" cy="365125"/>
          </a:xfrm>
          <a:prstGeom prst="rect">
            <a:avLst/>
          </a:prstGeo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1F3BB9-5FC5-4BFF-8C87-EF2C68588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04828"/>
            <a:ext cx="10515600" cy="1001797"/>
          </a:xfrm>
        </p:spPr>
        <p:txBody>
          <a:bodyPr anchor="t">
            <a:normAutofit/>
          </a:bodyPr>
          <a:lstStyle>
            <a:lvl1pPr>
              <a:defRPr>
                <a:solidFill>
                  <a:srgbClr val="252B3D"/>
                </a:solidFill>
                <a:effectLst/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sz="7099" b="1" dirty="0">
                <a:solidFill>
                  <a:schemeClr val="bg1"/>
                </a:solidFill>
                <a:latin typeface="GCI" pitchFamily="50" charset="0"/>
              </a:rPr>
              <a:t>Click to edit Master title style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45E766F9-A52D-4C93-BE03-825AE4CEFCE6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3E86FA9-130E-4DB8-9682-B682652F850B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B761B48-7DF3-4A46-89C9-F02CBFBAF804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7F9296EC-67A2-4A1C-9B8C-DCC77306C226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73F3D0-39C6-4BD9-B975-8AD57FDDBE61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F4EC549F-668A-4284-969F-BF82ED25AD14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5" name="Picture 14" descr="A picture containing object&#10;&#10;Description automatically generated">
            <a:extLst>
              <a:ext uri="{FF2B5EF4-FFF2-40B4-BE49-F238E27FC236}">
                <a16:creationId xmlns:a16="http://schemas.microsoft.com/office/drawing/2014/main" id="{9F507B44-3B4E-4C7A-ABF3-E4911031C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7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1062"/>
            <a:ext cx="5257800" cy="1325563"/>
          </a:xfrm>
        </p:spPr>
        <p:txBody>
          <a:bodyPr>
            <a:normAutofit/>
          </a:bodyPr>
          <a:lstStyle>
            <a:lvl1pPr>
              <a:defRPr sz="4799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AA73-9813-4A5E-A86B-158BA3A2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563"/>
            <a:ext cx="3200400" cy="3661257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</a:defRPr>
            </a:lvl1pPr>
            <a:lvl2pPr marL="544142" indent="0">
              <a:buNone/>
              <a:defRPr>
                <a:latin typeface="GCI" pitchFamily="50" charset="0"/>
              </a:defRPr>
            </a:lvl2pPr>
            <a:lvl3pPr marL="1088284" indent="0">
              <a:buNone/>
              <a:defRPr>
                <a:latin typeface="GCI" pitchFamily="50" charset="0"/>
              </a:defRPr>
            </a:lvl3pPr>
            <a:lvl4pPr marL="1632426" indent="0">
              <a:buNone/>
              <a:defRPr>
                <a:latin typeface="GCI" pitchFamily="50" charset="0"/>
              </a:defRPr>
            </a:lvl4pPr>
            <a:lvl5pPr marL="2176569" indent="0">
              <a:buNone/>
              <a:defRPr>
                <a:latin typeface="GCI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0F667A3A-1191-4E53-B300-5C0CD81CF735}"/>
              </a:ext>
            </a:extLst>
          </p:cNvPr>
          <p:cNvGrpSpPr/>
          <p:nvPr/>
        </p:nvGrpSpPr>
        <p:grpSpPr>
          <a:xfrm rot="10800000">
            <a:off x="3851035" y="-6"/>
            <a:ext cx="8340967" cy="6858006"/>
            <a:chOff x="-1272642" y="4682920"/>
            <a:chExt cx="8489482" cy="2175082"/>
          </a:xfrm>
          <a:solidFill>
            <a:srgbClr val="595959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DF38C1-0CF5-4311-BB70-534FA10888E9}"/>
                </a:ext>
              </a:extLst>
            </p:cNvPr>
            <p:cNvSpPr/>
            <p:nvPr/>
          </p:nvSpPr>
          <p:spPr>
            <a:xfrm>
              <a:off x="-1272642" y="4682921"/>
              <a:ext cx="4941864" cy="217508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35BFB90-A39C-4468-A5F8-6BBF46C38676}"/>
                </a:ext>
              </a:extLst>
            </p:cNvPr>
            <p:cNvSpPr/>
            <p:nvPr/>
          </p:nvSpPr>
          <p:spPr>
            <a:xfrm rot="10800000">
              <a:off x="3669223" y="4682920"/>
              <a:ext cx="3547617" cy="2175079"/>
            </a:xfrm>
            <a:prstGeom prst="triangle">
              <a:avLst>
                <a:gd name="adj" fmla="val 100000"/>
              </a:avLst>
            </a:prstGeom>
            <a:solidFill>
              <a:srgbClr val="CC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id="{07488DEC-7909-4985-920E-161BE9E43294}"/>
              </a:ext>
            </a:extLst>
          </p:cNvPr>
          <p:cNvGrpSpPr/>
          <p:nvPr/>
        </p:nvGrpSpPr>
        <p:grpSpPr>
          <a:xfrm rot="10800000">
            <a:off x="4277458" y="0"/>
            <a:ext cx="7914542" cy="6858006"/>
            <a:chOff x="-1272642" y="4682920"/>
            <a:chExt cx="8489482" cy="2175082"/>
          </a:xfrm>
          <a:solidFill>
            <a:srgbClr val="393E4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F36DA0F-FE4F-4536-974A-7A46370A1214}"/>
                </a:ext>
              </a:extLst>
            </p:cNvPr>
            <p:cNvSpPr/>
            <p:nvPr/>
          </p:nvSpPr>
          <p:spPr>
            <a:xfrm>
              <a:off x="-1272642" y="4682921"/>
              <a:ext cx="4834964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ED3FF3-0A07-4683-B147-1FA2C827BB1C}"/>
                </a:ext>
              </a:extLst>
            </p:cNvPr>
            <p:cNvSpPr/>
            <p:nvPr/>
          </p:nvSpPr>
          <p:spPr>
            <a:xfrm rot="10800000">
              <a:off x="3562323" y="4682920"/>
              <a:ext cx="36545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48FE5F0-EDB0-4064-BA60-AE39888BF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27" y="5899365"/>
            <a:ext cx="3340623" cy="6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0F667A3A-1191-4E53-B300-5C0CD81CF735}"/>
              </a:ext>
            </a:extLst>
          </p:cNvPr>
          <p:cNvGrpSpPr/>
          <p:nvPr/>
        </p:nvGrpSpPr>
        <p:grpSpPr>
          <a:xfrm rot="10800000" flipV="1">
            <a:off x="1041432" y="-6"/>
            <a:ext cx="11150568" cy="6858007"/>
            <a:chOff x="-4132271" y="4682920"/>
            <a:chExt cx="11349111" cy="2175082"/>
          </a:xfrm>
          <a:solidFill>
            <a:srgbClr val="595959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DF38C1-0CF5-4311-BB70-534FA10888E9}"/>
                </a:ext>
              </a:extLst>
            </p:cNvPr>
            <p:cNvSpPr/>
            <p:nvPr/>
          </p:nvSpPr>
          <p:spPr>
            <a:xfrm>
              <a:off x="-4132271" y="4682921"/>
              <a:ext cx="7801492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35BFB90-A39C-4468-A5F8-6BBF46C38676}"/>
                </a:ext>
              </a:extLst>
            </p:cNvPr>
            <p:cNvSpPr/>
            <p:nvPr/>
          </p:nvSpPr>
          <p:spPr>
            <a:xfrm rot="10800000">
              <a:off x="3669223" y="4682920"/>
              <a:ext cx="35476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id="{07488DEC-7909-4985-920E-161BE9E43294}"/>
              </a:ext>
            </a:extLst>
          </p:cNvPr>
          <p:cNvGrpSpPr/>
          <p:nvPr/>
        </p:nvGrpSpPr>
        <p:grpSpPr>
          <a:xfrm rot="10800000" flipV="1">
            <a:off x="1478288" y="0"/>
            <a:ext cx="10713714" cy="6858000"/>
            <a:chOff x="-4029868" y="4682920"/>
            <a:chExt cx="11246708" cy="2175082"/>
          </a:xfrm>
          <a:solidFill>
            <a:schemeClr val="bg2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F36DA0F-FE4F-4536-974A-7A46370A1214}"/>
                </a:ext>
              </a:extLst>
            </p:cNvPr>
            <p:cNvSpPr/>
            <p:nvPr/>
          </p:nvSpPr>
          <p:spPr>
            <a:xfrm>
              <a:off x="-4029868" y="4682921"/>
              <a:ext cx="759219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ED3FF3-0A07-4683-B147-1FA2C827BB1C}"/>
                </a:ext>
              </a:extLst>
            </p:cNvPr>
            <p:cNvSpPr/>
            <p:nvPr/>
          </p:nvSpPr>
          <p:spPr>
            <a:xfrm rot="10800000">
              <a:off x="3562323" y="4682920"/>
              <a:ext cx="3654517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48FE5F0-EDB0-4064-BA60-AE39888BF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27" y="5899365"/>
            <a:ext cx="3340623" cy="6119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19" y="365126"/>
            <a:ext cx="6623582" cy="1325563"/>
          </a:xfrm>
        </p:spPr>
        <p:txBody>
          <a:bodyPr>
            <a:normAutofit/>
          </a:bodyPr>
          <a:lstStyle>
            <a:lvl1pPr>
              <a:defRPr sz="4799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CAA73-9813-4A5E-A86B-158BA3A2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219" y="2558563"/>
            <a:ext cx="6623582" cy="3661257"/>
          </a:xfrm>
        </p:spPr>
        <p:txBody>
          <a:bodyPr>
            <a:normAutofit/>
          </a:bodyPr>
          <a:lstStyle>
            <a:lvl1pPr marL="0" indent="0">
              <a:buNone/>
              <a:defRPr sz="4299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544142" indent="0">
              <a:buNone/>
              <a:defRPr>
                <a:latin typeface="GCI" pitchFamily="50" charset="0"/>
              </a:defRPr>
            </a:lvl2pPr>
            <a:lvl3pPr marL="1088284" indent="0">
              <a:buNone/>
              <a:defRPr>
                <a:latin typeface="GCI" pitchFamily="50" charset="0"/>
              </a:defRPr>
            </a:lvl3pPr>
            <a:lvl4pPr marL="1632426" indent="0">
              <a:buNone/>
              <a:defRPr>
                <a:latin typeface="GCI" pitchFamily="50" charset="0"/>
              </a:defRPr>
            </a:lvl4pPr>
            <a:lvl5pPr marL="2176569" indent="0">
              <a:buNone/>
              <a:defRPr>
                <a:latin typeface="GCI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64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7B46-E44B-42F1-9BE3-8F5397E3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8314"/>
            <a:ext cx="3200400" cy="2056904"/>
          </a:xfrm>
        </p:spPr>
        <p:txBody>
          <a:bodyPr>
            <a:normAutofit/>
          </a:bodyPr>
          <a:lstStyle>
            <a:lvl1pPr>
              <a:defRPr sz="4799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2FC2-BF2A-4D71-9A39-42F6A1E5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12FB-7830-418E-9525-17FE1CA5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168AE-4DBA-44D3-B373-EEF25510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DF38C1-0CF5-4311-BB70-534FA10888E9}"/>
              </a:ext>
            </a:extLst>
          </p:cNvPr>
          <p:cNvSpPr/>
          <p:nvPr/>
        </p:nvSpPr>
        <p:spPr>
          <a:xfrm rot="10800000">
            <a:off x="4396154" y="-7"/>
            <a:ext cx="7795846" cy="685800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25" tIns="54412" rIns="108825" bIns="54412"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 descr="A black sign with white text&#10;&#10;Description automatically generated">
            <a:extLst>
              <a:ext uri="{FF2B5EF4-FFF2-40B4-BE49-F238E27FC236}">
                <a16:creationId xmlns:a16="http://schemas.microsoft.com/office/drawing/2014/main" id="{82F96C71-2E40-44BE-9451-8B35A3BC0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552" y="6258813"/>
            <a:ext cx="2525696" cy="462662"/>
          </a:xfrm>
          <a:prstGeom prst="rect">
            <a:avLst/>
          </a:prstGeom>
        </p:spPr>
      </p:pic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34DAFA7-59F2-46EA-8CEC-C1042523784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54194" y="727970"/>
            <a:ext cx="6879763" cy="53943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0333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>
            <a:extLst>
              <a:ext uri="{FF2B5EF4-FFF2-40B4-BE49-F238E27FC236}">
                <a16:creationId xmlns:a16="http://schemas.microsoft.com/office/drawing/2014/main" id="{602AE1F6-62D3-46F3-843B-3382E544C56F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CF24F8-EDEA-41A4-BC17-383CCCD21FA4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5265E2C1-F351-4B16-A04A-9A2AA82523B2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15">
            <a:extLst>
              <a:ext uri="{FF2B5EF4-FFF2-40B4-BE49-F238E27FC236}">
                <a16:creationId xmlns:a16="http://schemas.microsoft.com/office/drawing/2014/main" id="{B9DEBF50-A3DC-49E7-A298-67CC69DE08CA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FDD2CF-4ABC-4355-8732-05B153A84AF2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C2F48136-E074-4909-90FC-B66468C31BF5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267424-075D-40BF-99FA-243CB4F2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857840"/>
            <a:ext cx="10515600" cy="3704636"/>
          </a:xfrm>
        </p:spPr>
        <p:txBody>
          <a:bodyPr anchor="b"/>
          <a:lstStyle>
            <a:lvl1pPr algn="ctr">
              <a:defRPr sz="70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9BEDD-A057-4696-A09B-3C7D45918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5875434"/>
            <a:ext cx="5995686" cy="659811"/>
          </a:xfrm>
        </p:spPr>
        <p:txBody>
          <a:bodyPr/>
          <a:lstStyle>
            <a:lvl1pPr marL="0" indent="0">
              <a:buNone/>
              <a:defRPr sz="4799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54414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828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4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65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207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48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89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31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07EB9-F290-4015-AE93-AFE4541C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BD523-A06F-4B6C-BD9C-A7F55386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2D4B1-D0A9-4B4E-B6B8-822B565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6" name="Picture 25" descr="A picture containing object&#10;&#10;Description automatically generated">
            <a:extLst>
              <a:ext uri="{FF2B5EF4-FFF2-40B4-BE49-F238E27FC236}">
                <a16:creationId xmlns:a16="http://schemas.microsoft.com/office/drawing/2014/main" id="{8C49913F-B4A7-43EF-A085-7D71A4541B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0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BE3C-6DB6-46F9-AA88-7FB9ED517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612AE-B56D-4330-A0FF-C93DFD57E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3145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67691-6365-45B2-B50B-BD73E74EA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3145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0B509-2B69-4F71-84B2-BC29EE63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FE138-5311-44A3-A10B-F159E250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E07B4-651F-4F26-92F3-E1EA36ED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549748B-2235-4505-9207-4799FE07CAAB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6DFF432-5CE8-4E5B-8DDF-F5AD2B925C8A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806B4AD8-2B70-45D9-8E4A-DFC17A67A8F0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715857-1DE7-4661-9E55-F2302031679C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F18FAA8-ED5E-4B6B-B092-E6C4A882B7D8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3FC9005-540D-4CAA-BB7A-17268524BB81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4" name="Picture 13" descr="A picture containing object&#10;&#10;Description automatically generated">
            <a:extLst>
              <a:ext uri="{FF2B5EF4-FFF2-40B4-BE49-F238E27FC236}">
                <a16:creationId xmlns:a16="http://schemas.microsoft.com/office/drawing/2014/main" id="{7FC81132-4D5F-4D19-8C8D-0E9139AD3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0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5CE0-D4CF-49BD-A0D7-82CBB931D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5D897-5468-4EF2-A311-E7A5F4C6B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142" indent="0">
              <a:buNone/>
              <a:defRPr sz="2400" b="1"/>
            </a:lvl2pPr>
            <a:lvl3pPr marL="1088284" indent="0">
              <a:buNone/>
              <a:defRPr sz="2100" b="1"/>
            </a:lvl3pPr>
            <a:lvl4pPr marL="1632426" indent="0">
              <a:buNone/>
              <a:defRPr sz="1900" b="1"/>
            </a:lvl4pPr>
            <a:lvl5pPr marL="2176569" indent="0">
              <a:buNone/>
              <a:defRPr sz="1900" b="1"/>
            </a:lvl5pPr>
            <a:lvl6pPr marL="2720710" indent="0">
              <a:buNone/>
              <a:defRPr sz="1900" b="1"/>
            </a:lvl6pPr>
            <a:lvl7pPr marL="3264852" indent="0">
              <a:buNone/>
              <a:defRPr sz="1900" b="1"/>
            </a:lvl7pPr>
            <a:lvl8pPr marL="3808994" indent="0">
              <a:buNone/>
              <a:defRPr sz="1900" b="1"/>
            </a:lvl8pPr>
            <a:lvl9pPr marL="435313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42965-9164-4967-829D-7E7BB7199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6" cy="2671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DEA46-D0CC-4267-8F32-B9E401DD5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899" b="1"/>
            </a:lvl1pPr>
            <a:lvl2pPr marL="544142" indent="0">
              <a:buNone/>
              <a:defRPr sz="2400" b="1"/>
            </a:lvl2pPr>
            <a:lvl3pPr marL="1088284" indent="0">
              <a:buNone/>
              <a:defRPr sz="2100" b="1"/>
            </a:lvl3pPr>
            <a:lvl4pPr marL="1632426" indent="0">
              <a:buNone/>
              <a:defRPr sz="1900" b="1"/>
            </a:lvl4pPr>
            <a:lvl5pPr marL="2176569" indent="0">
              <a:buNone/>
              <a:defRPr sz="1900" b="1"/>
            </a:lvl5pPr>
            <a:lvl6pPr marL="2720710" indent="0">
              <a:buNone/>
              <a:defRPr sz="1900" b="1"/>
            </a:lvl6pPr>
            <a:lvl7pPr marL="3264852" indent="0">
              <a:buNone/>
              <a:defRPr sz="1900" b="1"/>
            </a:lvl7pPr>
            <a:lvl8pPr marL="3808994" indent="0">
              <a:buNone/>
              <a:defRPr sz="1900" b="1"/>
            </a:lvl8pPr>
            <a:lvl9pPr marL="435313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0A920-CF84-4264-8EDA-A440D5741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671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DE0C9-8505-43B9-9F2E-85C38B655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EA36E-FCBF-43C6-9FFB-21160F646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18495F-BCDA-4AD2-A945-C1B7A93E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046CA4C-B90A-4074-A565-C4802641F6C4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F3C8AF-8085-4EE8-B5A5-3C595B2B3169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2D7D4E7-B5CD-4906-B65A-2E0A541F555B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A925C68-9290-4404-A614-91A8ECD7D84B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1B0A641-6E45-4D52-8721-95C02CDEF84D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66EDD61-9A62-4A79-9681-F87B98031513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6" name="Picture 15" descr="A picture containing object&#10;&#10;Description automatically generated">
            <a:extLst>
              <a:ext uri="{FF2B5EF4-FFF2-40B4-BE49-F238E27FC236}">
                <a16:creationId xmlns:a16="http://schemas.microsoft.com/office/drawing/2014/main" id="{245D5CE4-2AE5-4ACF-90F6-2CB4C206D4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0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0C342-A8CC-4B2C-89FE-A03F6289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53990-0EDB-4AC4-81EC-CC5345AD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ACAB-43EE-4871-AC1C-24B03B8C4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90ABA-46B7-407E-8994-D5A205DD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4CC6C7-B842-4705-BD0D-0A4C632C9366}"/>
              </a:ext>
            </a:extLst>
          </p:cNvPr>
          <p:cNvGrpSpPr/>
          <p:nvPr/>
        </p:nvGrpSpPr>
        <p:grpSpPr>
          <a:xfrm>
            <a:off x="-12699" y="5357812"/>
            <a:ext cx="7372579" cy="1500189"/>
            <a:chOff x="-7681761" y="4682916"/>
            <a:chExt cx="14850014" cy="2175083"/>
          </a:xfrm>
          <a:solidFill>
            <a:schemeClr val="bg2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C35D7A-232C-4037-A685-187A46C32D4D}"/>
                </a:ext>
              </a:extLst>
            </p:cNvPr>
            <p:cNvSpPr/>
            <p:nvPr/>
          </p:nvSpPr>
          <p:spPr>
            <a:xfrm>
              <a:off x="-7681761" y="4682918"/>
              <a:ext cx="13777761" cy="21750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022664A-2705-4614-98C7-2DECD83B8DD5}"/>
                </a:ext>
              </a:extLst>
            </p:cNvPr>
            <p:cNvSpPr/>
            <p:nvPr/>
          </p:nvSpPr>
          <p:spPr>
            <a:xfrm rot="10800000">
              <a:off x="6095998" y="4682916"/>
              <a:ext cx="1072255" cy="2175083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D441B51-1E37-493B-B304-565F93E07E41}"/>
              </a:ext>
            </a:extLst>
          </p:cNvPr>
          <p:cNvGrpSpPr/>
          <p:nvPr/>
        </p:nvGrpSpPr>
        <p:grpSpPr>
          <a:xfrm rot="10800000">
            <a:off x="6979338" y="5357802"/>
            <a:ext cx="5212663" cy="1500188"/>
            <a:chOff x="-3758363" y="4682920"/>
            <a:chExt cx="10975202" cy="2175082"/>
          </a:xfrm>
          <a:solidFill>
            <a:srgbClr val="393E4F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E4FCBE-D8C5-48ED-92D2-418644296A26}"/>
                </a:ext>
              </a:extLst>
            </p:cNvPr>
            <p:cNvSpPr/>
            <p:nvPr/>
          </p:nvSpPr>
          <p:spPr>
            <a:xfrm>
              <a:off x="-3758363" y="4682922"/>
              <a:ext cx="9854366" cy="21750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8961DB58-6CB1-4404-AF6B-EEE298B3CE79}"/>
                </a:ext>
              </a:extLst>
            </p:cNvPr>
            <p:cNvSpPr/>
            <p:nvPr/>
          </p:nvSpPr>
          <p:spPr>
            <a:xfrm rot="10800000">
              <a:off x="6095998" y="4682920"/>
              <a:ext cx="1120841" cy="217507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04B76F59-AE1E-4624-AA30-AE0364447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19" y="5899367"/>
            <a:ext cx="3340623" cy="61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FA4AF8-CFF0-46D8-BF2F-AC38D6F6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20F10-06D7-407E-9995-4AD72CE3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8BF20-E0E3-4FE5-979A-45C901CE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1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8449BF-ED5E-4C46-A2A8-A3EFE3247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801CA-0DAE-4B84-B841-53FF2F965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FD062-364F-4E16-BBAA-D88D7C2FC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68FE-A494-41E0-99B8-F16907E032F2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9E29F-3E50-44B2-9BCD-F416D4903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ED9BE-0D3C-4CE8-B77B-769D0FFD9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FB07-E2D2-47E6-B7D0-08BED7BA7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5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l" defTabSz="1088284" rtl="0" eaLnBrk="1" latinLnBrk="0" hangingPunct="1">
        <a:lnSpc>
          <a:spcPct val="90000"/>
        </a:lnSpc>
        <a:spcBef>
          <a:spcPct val="0"/>
        </a:spcBef>
        <a:buNone/>
        <a:defRPr sz="5199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2071" indent="-272071" algn="l" defTabSz="1088284" rtl="0" eaLnBrk="1" latinLnBrk="0" hangingPunct="1">
        <a:lnSpc>
          <a:spcPct val="90000"/>
        </a:lnSpc>
        <a:spcBef>
          <a:spcPts val="1190"/>
        </a:spcBef>
        <a:buFont typeface="Arial" panose="020B0604020202020204" pitchFamily="34" charset="0"/>
        <a:buChar char="•"/>
        <a:defRPr sz="3299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816213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360355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904497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448639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992781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923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066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207" indent="-272071" algn="l" defTabSz="1088284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42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284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426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569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710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852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994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136" algn="l" defTabSz="108828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AFCAB96C-C596-4795-8C73-2D9534AE6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9978" y="2277139"/>
            <a:ext cx="9166304" cy="2231731"/>
          </a:xfrm>
        </p:spPr>
        <p:txBody>
          <a:bodyPr anchor="ctr">
            <a:noAutofit/>
          </a:bodyPr>
          <a:lstStyle/>
          <a:p>
            <a:r>
              <a:rPr lang="en-US" sz="6000" b="1" dirty="0">
                <a:latin typeface="+mn-lt"/>
              </a:rPr>
              <a:t>Healthy Church</a:t>
            </a:r>
            <a:br>
              <a:rPr lang="en-US" sz="6000" b="1" dirty="0"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latin typeface="+mn-lt"/>
              </a:rPr>
              <a:t>HOPE AVENUE</a:t>
            </a:r>
            <a:endParaRPr lang="en-US" sz="6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2" y="1443390"/>
            <a:ext cx="3592550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Inspirational Sunday Service</a:t>
            </a:r>
            <a:b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41" y="906011"/>
            <a:ext cx="6738488" cy="5016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9144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  <a:ea typeface="+mn-ea"/>
                <a:cs typeface="+mn-cs"/>
              </a:rPr>
              <a:t>Looks like: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Our service celebrates the nature and presence of our triune God and is interactive with congregational response.</a:t>
            </a:r>
          </a:p>
          <a:p>
            <a:pPr marL="914400" indent="-228600" defTabSz="91440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For instance: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Communion, baptism, praise, confession, dedication, responsive reading, giving, scripture reading.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93E4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143FFFB4-1633-4C21-953E-FF24B7F42965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9413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20039" y="462409"/>
            <a:ext cx="7382723" cy="57687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14400" marR="0" lvl="0" indent="-2286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  <a:ea typeface="+mn-ea"/>
                <a:cs typeface="+mn-cs"/>
              </a:rPr>
              <a:t>Contextualize: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Do guests feel welcome?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Would a guest be able to participate in our service?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Is our preaching </a:t>
            </a:r>
            <a:br>
              <a:rPr lang="en-US" sz="2800" dirty="0">
                <a:solidFill>
                  <a:srgbClr val="393E4F"/>
                </a:solidFill>
              </a:rPr>
            </a:br>
            <a:r>
              <a:rPr lang="en-US" sz="2800" dirty="0">
                <a:solidFill>
                  <a:srgbClr val="393E4F"/>
                </a:solidFill>
              </a:rPr>
              <a:t>scripture-based and </a:t>
            </a:r>
            <a:br>
              <a:rPr lang="en-US" sz="2800" dirty="0">
                <a:solidFill>
                  <a:srgbClr val="393E4F"/>
                </a:solidFill>
              </a:rPr>
            </a:br>
            <a:r>
              <a:rPr lang="en-US" sz="2800" dirty="0">
                <a:solidFill>
                  <a:srgbClr val="393E4F"/>
                </a:solidFill>
              </a:rPr>
              <a:t>applicable to the lives </a:t>
            </a:r>
            <a:br>
              <a:rPr lang="en-US" sz="2800" dirty="0">
                <a:solidFill>
                  <a:srgbClr val="393E4F"/>
                </a:solidFill>
              </a:rPr>
            </a:br>
            <a:r>
              <a:rPr lang="en-US" sz="2800" dirty="0">
                <a:solidFill>
                  <a:srgbClr val="393E4F"/>
                </a:solidFill>
              </a:rPr>
              <a:t>of our congregation?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93E4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7F5305F-8BFD-4A8E-960F-7F32FD58821C}"/>
              </a:ext>
            </a:extLst>
          </p:cNvPr>
          <p:cNvSpPr txBox="1">
            <a:spLocks/>
          </p:cNvSpPr>
          <p:nvPr/>
        </p:nvSpPr>
        <p:spPr>
          <a:xfrm>
            <a:off x="8026202" y="1443390"/>
            <a:ext cx="3592550" cy="34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defTabSz="914400"/>
            <a:br>
              <a:rPr lang="en-US" sz="3200" b="1">
                <a:latin typeface="+mj-lt"/>
              </a:rPr>
            </a:br>
            <a:r>
              <a:rPr lang="en-US" sz="3200" b="1">
                <a:latin typeface="+mj-lt"/>
              </a:rPr>
              <a:t>Inspirational Sunday Service</a:t>
            </a:r>
            <a:br>
              <a:rPr lang="en-US" sz="3200" b="1">
                <a:latin typeface="+mj-lt"/>
              </a:rPr>
            </a:br>
            <a:endParaRPr lang="en-US" sz="3200" dirty="0">
              <a:latin typeface="+mj-lt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37DA920-3800-4EC0-B3A0-27A562E0FD3B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29396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84" name="Right Triangle 8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9" name="Title 12">
            <a:extLst>
              <a:ext uri="{FF2B5EF4-FFF2-40B4-BE49-F238E27FC236}">
                <a16:creationId xmlns:a16="http://schemas.microsoft.com/office/drawing/2014/main" id="{CD786B7C-9FB1-4304-A37D-AF20A24CECC4}"/>
              </a:ext>
            </a:extLst>
          </p:cNvPr>
          <p:cNvSpPr txBox="1">
            <a:spLocks/>
          </p:cNvSpPr>
          <p:nvPr/>
        </p:nvSpPr>
        <p:spPr>
          <a:xfrm>
            <a:off x="887688" y="1186853"/>
            <a:ext cx="3049308" cy="4480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  <a:t>Reflect:</a:t>
            </a:r>
            <a:b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4AE36"/>
                </a:solidFill>
                <a:effectLst/>
                <a:uLnTx/>
                <a:uFillTx/>
                <a:latin typeface="GCI Semibold"/>
                <a:ea typeface="+mj-ea"/>
                <a:cs typeface="+mj-cs"/>
              </a:rPr>
              <a:t>HOPE AVENUE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E4AE36"/>
              </a:solidFill>
              <a:effectLst/>
              <a:uLnTx/>
              <a:uFillTx/>
              <a:latin typeface="GCI Semibold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BE9926-01F6-43C6-970A-1FB2F7129679}"/>
              </a:ext>
            </a:extLst>
          </p:cNvPr>
          <p:cNvSpPr txBox="1"/>
          <p:nvPr/>
        </p:nvSpPr>
        <p:spPr>
          <a:xfrm>
            <a:off x="3781887" y="410510"/>
            <a:ext cx="7368466" cy="59938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lvl="0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Involving God’s words to us and </a:t>
            </a:r>
            <a:br>
              <a:rPr lang="en-US" sz="2600" dirty="0"/>
            </a:br>
            <a:r>
              <a:rPr lang="en-US" sz="2600" dirty="0"/>
              <a:t>our words to God.</a:t>
            </a:r>
          </a:p>
          <a:p>
            <a:pPr marL="742950" lvl="1" indent="-228600" defTabSz="914400"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Do we provide space </a:t>
            </a:r>
            <a:br>
              <a:rPr lang="en-US" sz="2600" dirty="0"/>
            </a:br>
            <a:r>
              <a:rPr lang="en-US" sz="2600" dirty="0"/>
              <a:t>for fellowship?</a:t>
            </a:r>
          </a:p>
          <a:p>
            <a:pPr marL="742950" lvl="1" indent="-228600" defTabSz="914400"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Is the centrality of Jesus proclaimed and experienced throughout our worship gatherings?</a:t>
            </a:r>
          </a:p>
          <a:p>
            <a:pPr marL="742950" lvl="1" indent="-228600" defTabSz="914400"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Is our integration ministry </a:t>
            </a:r>
            <a:br>
              <a:rPr lang="en-US" sz="2600" dirty="0"/>
            </a:br>
            <a:r>
              <a:rPr lang="en-US" sz="2600" dirty="0"/>
              <a:t>equipped and engaged?</a:t>
            </a: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0AFECD3-F41D-40DE-AAAA-E82975350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199" y="6038755"/>
            <a:ext cx="1995628" cy="3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85D4A4-6176-43BA-9573-C47A418B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9" y="1072281"/>
            <a:ext cx="8458789" cy="475806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98AD082-C26B-463C-A7DD-5C13CC335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520" y="6018245"/>
            <a:ext cx="1995628" cy="3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1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12" y="738231"/>
            <a:ext cx="11444775" cy="3942825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dirty="0">
                <a:latin typeface="+mn-lt"/>
              </a:rPr>
              <a:t>Worship</a:t>
            </a:r>
            <a:r>
              <a:rPr lang="en-US" sz="3200" dirty="0">
                <a:latin typeface="+mn-lt"/>
              </a:rPr>
              <a:t> is our response inside of Christ’s perfect response. We participate in the objective reality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of Christ’s vicarious life of faith, prayer, worship, thanksgiving and self-offering to the Father.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Jesus is our eternal High Priest who sweeps us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up into divine worship.</a:t>
            </a:r>
            <a:endParaRPr lang="en-US" sz="3198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285" y="5814237"/>
            <a:ext cx="5991352" cy="659572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+mj-lt"/>
              </a:rPr>
              <a:t>Hope Avenue: Definition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6216A8-38FA-485D-B18A-28EB32B9F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78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Worship: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DC0E8F-7805-4F03-9F52-5E9C2CE3FDE2}"/>
              </a:ext>
            </a:extLst>
          </p:cNvPr>
          <p:cNvSpPr txBox="1">
            <a:spLocks/>
          </p:cNvSpPr>
          <p:nvPr/>
        </p:nvSpPr>
        <p:spPr>
          <a:xfrm>
            <a:off x="520117" y="939567"/>
            <a:ext cx="11546847" cy="4507774"/>
          </a:xfrm>
          <a:prstGeom prst="rect">
            <a:avLst/>
          </a:prstGeom>
        </p:spPr>
        <p:txBody>
          <a:bodyPr vert="horz" lIns="108811" tIns="54405" rIns="108811" bIns="54405" rtlCol="0" anchor="ctr">
            <a:noAutofit/>
          </a:bodyPr>
          <a:lstStyle>
            <a:lvl1pPr algn="ctr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099" kern="1200">
                <a:solidFill>
                  <a:schemeClr val="tx1"/>
                </a:solidFill>
                <a:latin typeface="GCI" pitchFamily="50" charset="0"/>
                <a:ea typeface="+mj-ea"/>
                <a:cs typeface="+mj-cs"/>
              </a:defRPr>
            </a:lvl1pPr>
          </a:lstStyle>
          <a:p>
            <a:pPr marL="687388" indent="-2921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+mn-lt"/>
              </a:rPr>
              <a:t>Inspire and bring hope to the congregation on Sunday morning.  </a:t>
            </a:r>
          </a:p>
          <a:p>
            <a:pPr marL="687388" indent="-2921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300" dirty="0">
              <a:latin typeface="+mn-lt"/>
            </a:endParaRPr>
          </a:p>
          <a:p>
            <a:pPr marL="687388" indent="-2921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+mn-lt"/>
              </a:rPr>
              <a:t>Under the oversight of a capable lead pastor, the leaders of the </a:t>
            </a:r>
            <a:br>
              <a:rPr lang="en-US" sz="2300" dirty="0">
                <a:latin typeface="+mn-lt"/>
              </a:rPr>
            </a:br>
            <a:r>
              <a:rPr lang="en-US" sz="2300" dirty="0">
                <a:latin typeface="+mn-lt"/>
              </a:rPr>
              <a:t>Hope Avenue create an intentionally Christ-centered environment where all who are present can meaningfully worship with Jesus.</a:t>
            </a:r>
          </a:p>
          <a:p>
            <a:pPr marL="687388" indent="-2921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300" dirty="0">
              <a:latin typeface="+mn-lt"/>
            </a:endParaRPr>
          </a:p>
          <a:p>
            <a:pPr marL="687388" indent="-2921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+mn-lt"/>
              </a:rPr>
              <a:t>All who have gathered in Christ are sent out into their neighborhood </a:t>
            </a:r>
          </a:p>
          <a:p>
            <a:pPr marL="687388" algn="l">
              <a:lnSpc>
                <a:spcPct val="120000"/>
              </a:lnSpc>
            </a:pPr>
            <a:r>
              <a:rPr lang="en-US" sz="2300" dirty="0">
                <a:latin typeface="+mn-lt"/>
              </a:rPr>
              <a:t>filled with the Hope of Christ</a:t>
            </a:r>
            <a:r>
              <a:rPr lang="en-US" sz="2300" dirty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8847470-D9C7-4A11-A86B-8CA7874F3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188" y="5506064"/>
            <a:ext cx="6248942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3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Right Triangle 8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887F72AF-50C5-4965-B411-BFD13886421D}"/>
              </a:ext>
            </a:extLst>
          </p:cNvPr>
          <p:cNvSpPr txBox="1">
            <a:spLocks/>
          </p:cNvSpPr>
          <p:nvPr/>
        </p:nvSpPr>
        <p:spPr>
          <a:xfrm>
            <a:off x="8961872" y="5848339"/>
            <a:ext cx="2906688" cy="659811"/>
          </a:xfrm>
          <a:prstGeom prst="rect">
            <a:avLst/>
          </a:prstGeom>
        </p:spPr>
        <p:txBody>
          <a:bodyPr vert="horz" lIns="108850" tIns="54425" rIns="108850" bIns="54425" rtlCol="0">
            <a:normAutofit fontScale="92500" lnSpcReduction="20000"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600" dirty="0">
                <a:solidFill>
                  <a:schemeClr val="bg2"/>
                </a:solidFill>
                <a:latin typeface="+mj-lt"/>
              </a:rPr>
              <a:t>HEALTHY MINISTRIES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C21DA40-24FE-4DB2-90BE-BF19D6BDB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9996" y="632389"/>
            <a:ext cx="11546828" cy="486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401E2A5-898B-4D00-9D7F-E97A8244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203" y="1443390"/>
            <a:ext cx="3520624" cy="340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dirty="0">
                <a:latin typeface="+mj-lt"/>
              </a:rPr>
              <a:t>Intentional Preparation</a:t>
            </a: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402672" y="830510"/>
            <a:ext cx="6509855" cy="5184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914400" indent="-228600" defTabSz="9144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Looks like: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Worship and integration </a:t>
            </a:r>
            <a:br>
              <a:rPr lang="en-US" sz="2800" dirty="0"/>
            </a:br>
            <a:r>
              <a:rPr lang="en-US" sz="2800" dirty="0"/>
              <a:t>that are communicating, coordinating, holding planning meetings, and working well together.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How are we using the RCL (Revised Common Lectionary)?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How do our special worship events connect to neighborhood engagement?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192644-9CA8-43E2-A792-B4BAF17DE8ED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8540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385895" y="906011"/>
            <a:ext cx="6672634" cy="4924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914400" indent="-228600" defTabSz="9144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Contextualize: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Are there clear roles </a:t>
            </a:r>
            <a:br>
              <a:rPr lang="en-US" sz="2800" dirty="0"/>
            </a:br>
            <a:r>
              <a:rPr lang="en-US" sz="2800" dirty="0"/>
              <a:t>and expectations for </a:t>
            </a:r>
            <a:br>
              <a:rPr lang="en-US" sz="2800" dirty="0"/>
            </a:br>
            <a:r>
              <a:rPr lang="en-US" sz="2800" dirty="0"/>
              <a:t>team members? 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Do the gifting and the </a:t>
            </a:r>
            <a:br>
              <a:rPr lang="en-US" sz="2800" dirty="0"/>
            </a:br>
            <a:r>
              <a:rPr lang="en-US" sz="2800" dirty="0"/>
              <a:t>skills of your leaders </a:t>
            </a:r>
            <a:br>
              <a:rPr lang="en-US" sz="2800" dirty="0"/>
            </a:br>
            <a:r>
              <a:rPr lang="en-US" sz="2800" dirty="0"/>
              <a:t>match their roles?</a:t>
            </a:r>
          </a:p>
          <a:p>
            <a:pPr marL="1371600" lvl="1" indent="-228600" defTabSz="914400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/>
              <a:t>Can they consistently maintain the </a:t>
            </a:r>
            <a:br>
              <a:rPr lang="en-US" sz="2800" dirty="0"/>
            </a:br>
            <a:r>
              <a:rPr lang="en-US" sz="2800" dirty="0"/>
              <a:t>week-to-week flow?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91A6E8-91EE-41E3-A3F9-BB5221F1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A6F7EB6-D5BD-4420-A07F-9ABD5D2C766D}"/>
              </a:ext>
            </a:extLst>
          </p:cNvPr>
          <p:cNvSpPr txBox="1">
            <a:spLocks/>
          </p:cNvSpPr>
          <p:nvPr/>
        </p:nvSpPr>
        <p:spPr>
          <a:xfrm>
            <a:off x="8026203" y="1443390"/>
            <a:ext cx="3520624" cy="34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defTabSz="914400"/>
            <a:br>
              <a:rPr lang="en-US" sz="3600" b="1">
                <a:latin typeface="+mj-lt"/>
              </a:rPr>
            </a:br>
            <a:r>
              <a:rPr lang="en-US" sz="3600" b="1">
                <a:latin typeface="+mj-lt"/>
              </a:rPr>
              <a:t>Intentional Preparation</a:t>
            </a:r>
            <a:br>
              <a:rPr lang="en-US" sz="3600" b="1">
                <a:latin typeface="+mj-lt"/>
              </a:rPr>
            </a:br>
            <a:endParaRPr lang="en-US" sz="3600" dirty="0">
              <a:latin typeface="+mj-lt"/>
            </a:endParaRP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65CA518-BC2B-4964-8812-5E9CD68A59AA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204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260059" y="1023457"/>
            <a:ext cx="6798469" cy="4815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14400" marR="0" lvl="0" indent="-22860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  <a:ea typeface="+mn-ea"/>
                <a:cs typeface="+mn-cs"/>
              </a:rPr>
              <a:t>Looks like: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Intentionally welcoming, well-coordinated ministries with clear next steps to discipleship: greeters, ushers, children’s ministry, new member classes. </a:t>
            </a:r>
          </a:p>
          <a:p>
            <a:pPr marL="1371600" lvl="1" indent="-228600" defTabSz="914400"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Spaces for fellowship and developing new relationship.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93E4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10AC38E-4007-469B-B5E4-9E335FD0D8C8}"/>
              </a:ext>
            </a:extLst>
          </p:cNvPr>
          <p:cNvSpPr txBox="1">
            <a:spLocks/>
          </p:cNvSpPr>
          <p:nvPr/>
        </p:nvSpPr>
        <p:spPr>
          <a:xfrm>
            <a:off x="8026203" y="1443390"/>
            <a:ext cx="3520624" cy="34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defTabSz="914400"/>
            <a:br>
              <a:rPr lang="en-US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Inclusive Gathering</a:t>
            </a:r>
            <a:br>
              <a:rPr lang="en-US" sz="3600" b="1" dirty="0">
                <a:latin typeface="+mj-lt"/>
              </a:rPr>
            </a:br>
            <a:endParaRPr lang="en-US" sz="3600" dirty="0">
              <a:latin typeface="+mj-lt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AA07D23-6530-469E-BFB9-8C7925612549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148078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474090D-CD95-4B41-BE3D-6596953D3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F3E811-B104-4DFF-951A-008C860FF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A320F-A665-4C44-9AC9-E6C79E2EBE78}"/>
              </a:ext>
            </a:extLst>
          </p:cNvPr>
          <p:cNvSpPr txBox="1"/>
          <p:nvPr/>
        </p:nvSpPr>
        <p:spPr>
          <a:xfrm>
            <a:off x="432048" y="780176"/>
            <a:ext cx="6579450" cy="5251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9144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511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93E4F"/>
                </a:solidFill>
                <a:effectLst/>
                <a:uLnTx/>
                <a:uFillTx/>
                <a:latin typeface="GCI Medium"/>
                <a:ea typeface="+mn-ea"/>
                <a:cs typeface="+mn-cs"/>
              </a:rPr>
              <a:t>Contextualize: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Are guests able to meaningfully follow the service without confusion?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Does the content of our service spark conversations?</a:t>
            </a:r>
          </a:p>
          <a:p>
            <a:pPr marL="1371600" lvl="1" indent="-228600" defTabSz="914400">
              <a:lnSpc>
                <a:spcPct val="120000"/>
              </a:lnSpc>
              <a:spcAft>
                <a:spcPts val="600"/>
              </a:spcAft>
              <a:buClr>
                <a:srgbClr val="E4AE36"/>
              </a:buClr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en-US" sz="2800" dirty="0">
                <a:solidFill>
                  <a:srgbClr val="393E4F"/>
                </a:solidFill>
              </a:rPr>
              <a:t>Do we make physical accommodations? (mother’s room, wheelchair access, etc.)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93E4F"/>
              </a:solidFill>
              <a:effectLst/>
              <a:uLnTx/>
              <a:uFillTx/>
              <a:latin typeface="GCI Medium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5DE1B7-7098-48B4-AD0B-5AA1F15A8F0F}"/>
              </a:ext>
            </a:extLst>
          </p:cNvPr>
          <p:cNvSpPr txBox="1">
            <a:spLocks/>
          </p:cNvSpPr>
          <p:nvPr/>
        </p:nvSpPr>
        <p:spPr>
          <a:xfrm>
            <a:off x="8026203" y="1443390"/>
            <a:ext cx="3520624" cy="340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882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99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defTabSz="914400"/>
            <a:br>
              <a:rPr lang="en-US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Inclusive Gathering</a:t>
            </a:r>
            <a:br>
              <a:rPr lang="en-US" sz="3600" b="1" dirty="0">
                <a:latin typeface="+mj-lt"/>
              </a:rPr>
            </a:br>
            <a:endParaRPr lang="en-US" sz="3600" dirty="0">
              <a:latin typeface="+mj-lt"/>
            </a:endParaRP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F150583-4BBC-45F0-B791-748F77C31362}"/>
              </a:ext>
            </a:extLst>
          </p:cNvPr>
          <p:cNvSpPr txBox="1">
            <a:spLocks/>
          </p:cNvSpPr>
          <p:nvPr/>
        </p:nvSpPr>
        <p:spPr>
          <a:xfrm>
            <a:off x="9123593" y="5318881"/>
            <a:ext cx="2906688" cy="11038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284" rtl="0" eaLnBrk="1" latinLnBrk="0" hangingPunct="1">
              <a:lnSpc>
                <a:spcPct val="90000"/>
              </a:lnSpc>
              <a:spcBef>
                <a:spcPts val="1190"/>
              </a:spcBef>
              <a:buFont typeface="Arial" panose="020B0604020202020204" pitchFamily="34" charset="0"/>
              <a:buNone/>
              <a:defRPr sz="3299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544142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899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2pPr>
            <a:lvl3pPr marL="1088284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3pPr>
            <a:lvl4pPr marL="1632426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4pPr>
            <a:lvl5pPr marL="2176569" indent="0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GCI" pitchFamily="50" charset="0"/>
                <a:ea typeface="+mn-ea"/>
                <a:cs typeface="+mn-cs"/>
              </a:defRPr>
            </a:lvl5pPr>
            <a:lvl6pPr marL="2992781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923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066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207" indent="-272071" algn="l" defTabSz="1088284" rtl="0" eaLnBrk="1" latinLnBrk="0" hangingPunct="1">
              <a:lnSpc>
                <a:spcPct val="90000"/>
              </a:lnSpc>
              <a:spcBef>
                <a:spcPts val="59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2"/>
                </a:solidFill>
                <a:latin typeface="+mj-lt"/>
              </a:rPr>
              <a:t>HOPE AVENUE</a:t>
            </a:r>
          </a:p>
        </p:txBody>
      </p:sp>
    </p:spTree>
    <p:extLst>
      <p:ext uri="{BB962C8B-B14F-4D97-AF65-F5344CB8AC3E}">
        <p14:creationId xmlns:p14="http://schemas.microsoft.com/office/powerpoint/2010/main" val="208848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Custom 44">
      <a:dk1>
        <a:srgbClr val="393E4F"/>
      </a:dk1>
      <a:lt1>
        <a:srgbClr val="FFFFFF"/>
      </a:lt1>
      <a:dk2>
        <a:srgbClr val="393E4F"/>
      </a:dk2>
      <a:lt2>
        <a:srgbClr val="E4AE36"/>
      </a:lt2>
      <a:accent1>
        <a:srgbClr val="E4AE36"/>
      </a:accent1>
      <a:accent2>
        <a:srgbClr val="393E4F"/>
      </a:accent2>
      <a:accent3>
        <a:srgbClr val="393E4F"/>
      </a:accent3>
      <a:accent4>
        <a:srgbClr val="393E4F"/>
      </a:accent4>
      <a:accent5>
        <a:srgbClr val="B8BAC0"/>
      </a:accent5>
      <a:accent6>
        <a:srgbClr val="B8BAC0"/>
      </a:accent6>
      <a:hlink>
        <a:srgbClr val="393E4F"/>
      </a:hlink>
      <a:folHlink>
        <a:srgbClr val="252B3D"/>
      </a:folHlink>
    </a:clrScheme>
    <a:fontScheme name="Brand">
      <a:majorFont>
        <a:latin typeface="GCI Semibold"/>
        <a:ea typeface=""/>
        <a:cs typeface=""/>
      </a:majorFont>
      <a:minorFont>
        <a:latin typeface="GCI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E078588642844789E8B226610019BE" ma:contentTypeVersion="13" ma:contentTypeDescription="Create a new document." ma:contentTypeScope="" ma:versionID="d428db367b70dc0cce91cd9a1bead1e1">
  <xsd:schema xmlns:xsd="http://www.w3.org/2001/XMLSchema" xmlns:xs="http://www.w3.org/2001/XMLSchema" xmlns:p="http://schemas.microsoft.com/office/2006/metadata/properties" xmlns:ns3="cfa291bd-9384-4337-97f2-50e3015098bb" xmlns:ns4="95bdb9fd-5f4d-4c93-bb37-1ac740734adc" targetNamespace="http://schemas.microsoft.com/office/2006/metadata/properties" ma:root="true" ma:fieldsID="812614e03f66677f6f81b8a4740f7d4a" ns3:_="" ns4:_="">
    <xsd:import namespace="cfa291bd-9384-4337-97f2-50e3015098bb"/>
    <xsd:import namespace="95bdb9fd-5f4d-4c93-bb37-1ac740734ad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291bd-9384-4337-97f2-50e3015098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db9fd-5f4d-4c93-bb37-1ac740734a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275B16-CAEF-4219-A2B3-3ED232A50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a291bd-9384-4337-97f2-50e3015098bb"/>
    <ds:schemaRef ds:uri="95bdb9fd-5f4d-4c93-bb37-1ac740734a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7B34CC-69C0-43F7-AEF6-AB357E8CF7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725342-E847-49B7-A656-A8A8DB6898CA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cfa291bd-9384-4337-97f2-50e3015098bb"/>
    <ds:schemaRef ds:uri="http://schemas.microsoft.com/office/2006/metadata/properties"/>
    <ds:schemaRef ds:uri="95bdb9fd-5f4d-4c93-bb37-1ac740734adc"/>
    <ds:schemaRef ds:uri="http://www.w3.org/XML/1998/namespace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446</Words>
  <Application>Microsoft Office PowerPoint</Application>
  <PresentationFormat>Widescreen</PresentationFormat>
  <Paragraphs>57</Paragraphs>
  <Slides>12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GCI</vt:lpstr>
      <vt:lpstr>GCI Medium</vt:lpstr>
      <vt:lpstr>GCI Semibold</vt:lpstr>
      <vt:lpstr>Theme1</vt:lpstr>
      <vt:lpstr>Healthy Church HOPE AVENUE</vt:lpstr>
      <vt:lpstr>PowerPoint Presentation</vt:lpstr>
      <vt:lpstr>Worship is our response inside of Christ’s perfect response. We participate in the objective reality  of Christ’s vicarious life of faith, prayer, worship, thanksgiving and self-offering to the Father.  Jesus is our eternal High Priest who sweeps us  up into divine worship.</vt:lpstr>
      <vt:lpstr>Worship:</vt:lpstr>
      <vt:lpstr>PowerPoint Presentation</vt:lpstr>
      <vt:lpstr> Intentional Preparation </vt:lpstr>
      <vt:lpstr>PowerPoint Presentation</vt:lpstr>
      <vt:lpstr>PowerPoint Presentation</vt:lpstr>
      <vt:lpstr>PowerPoint Presentation</vt:lpstr>
      <vt:lpstr> Inspirational Sunday Service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Church HOPE AVENUE</dc:title>
  <dc:creator>Michelle Fleming</dc:creator>
  <cp:lastModifiedBy>Michelle Fleming</cp:lastModifiedBy>
  <cp:revision>1</cp:revision>
  <dcterms:created xsi:type="dcterms:W3CDTF">2020-09-29T16:07:37Z</dcterms:created>
  <dcterms:modified xsi:type="dcterms:W3CDTF">2021-03-25T17:35:28Z</dcterms:modified>
</cp:coreProperties>
</file>