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86" r:id="rId2"/>
    <p:sldId id="279" r:id="rId3"/>
    <p:sldId id="371" r:id="rId4"/>
    <p:sldId id="267" r:id="rId5"/>
    <p:sldId id="376" r:id="rId6"/>
    <p:sldId id="377" r:id="rId7"/>
    <p:sldId id="370" r:id="rId8"/>
    <p:sldId id="382" r:id="rId9"/>
    <p:sldId id="383" r:id="rId10"/>
    <p:sldId id="384" r:id="rId11"/>
    <p:sldId id="385" r:id="rId12"/>
    <p:sldId id="3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Rasmussen" initials="MR" lastIdx="1" clrIdx="0">
    <p:extLst>
      <p:ext uri="{19B8F6BF-5375-455C-9EA6-DF929625EA0E}">
        <p15:presenceInfo xmlns:p15="http://schemas.microsoft.com/office/powerpoint/2012/main" userId="S-1-5-21-2891322291-3426618977-2906289947-43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97421-2DA4-402C-9A8A-367595CACA83}" v="5" dt="2021-03-25T17:46:19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Fleming" userId="7b9fc16f-d6c2-47ba-be37-17200457a451" providerId="ADAL" clId="{18DC7965-549E-4668-8DE5-36FE80E8C146}"/>
    <pc:docChg chg="undo custSel addSld delSld modSld sldOrd">
      <pc:chgData name="Michelle Fleming" userId="7b9fc16f-d6c2-47ba-be37-17200457a451" providerId="ADAL" clId="{18DC7965-549E-4668-8DE5-36FE80E8C146}" dt="2020-09-29T16:11:25.249" v="1950" actId="2696"/>
      <pc:docMkLst>
        <pc:docMk/>
      </pc:docMkLst>
      <pc:sldChg chg="addSp delSp modSp mod">
        <pc:chgData name="Michelle Fleming" userId="7b9fc16f-d6c2-47ba-be37-17200457a451" providerId="ADAL" clId="{18DC7965-549E-4668-8DE5-36FE80E8C146}" dt="2020-09-29T14:38:42.667" v="315" actId="1076"/>
        <pc:sldMkLst>
          <pc:docMk/>
          <pc:sldMk cId="0" sldId="267"/>
        </pc:sldMkLst>
        <pc:spChg chg="mod">
          <ac:chgData name="Michelle Fleming" userId="7b9fc16f-d6c2-47ba-be37-17200457a451" providerId="ADAL" clId="{18DC7965-549E-4668-8DE5-36FE80E8C146}" dt="2020-09-29T14:38:42.667" v="315" actId="1076"/>
          <ac:spMkLst>
            <pc:docMk/>
            <pc:sldMk cId="0" sldId="267"/>
            <ac:spMk id="12" creationId="{887F72AF-50C5-4965-B411-BFD13886421D}"/>
          </ac:spMkLst>
        </pc:spChg>
        <pc:picChg chg="del">
          <ac:chgData name="Michelle Fleming" userId="7b9fc16f-d6c2-47ba-be37-17200457a451" providerId="ADAL" clId="{18DC7965-549E-4668-8DE5-36FE80E8C146}" dt="2020-09-29T14:37:35.157" v="306" actId="21"/>
          <ac:picMkLst>
            <pc:docMk/>
            <pc:sldMk cId="0" sldId="267"/>
            <ac:picMk id="6" creationId="{7005D787-8180-48A1-A227-84BA8F121231}"/>
          </ac:picMkLst>
        </pc:picChg>
        <pc:picChg chg="add mod modCrop">
          <ac:chgData name="Michelle Fleming" userId="7b9fc16f-d6c2-47ba-be37-17200457a451" providerId="ADAL" clId="{18DC7965-549E-4668-8DE5-36FE80E8C146}" dt="2020-09-29T14:38:02.887" v="312" actId="14100"/>
          <ac:picMkLst>
            <pc:docMk/>
            <pc:sldMk cId="0" sldId="267"/>
            <ac:picMk id="8" creationId="{78B94B48-AA2E-49BD-90B4-C80C78F0B51F}"/>
          </ac:picMkLst>
        </pc:picChg>
      </pc:sldChg>
      <pc:sldChg chg="add">
        <pc:chgData name="Michelle Fleming" userId="7b9fc16f-d6c2-47ba-be37-17200457a451" providerId="ADAL" clId="{18DC7965-549E-4668-8DE5-36FE80E8C146}" dt="2020-09-29T16:09:45.434" v="1943"/>
        <pc:sldMkLst>
          <pc:docMk/>
          <pc:sldMk cId="1165719508" sldId="279"/>
        </pc:sldMkLst>
      </pc:sldChg>
      <pc:sldChg chg="modSp mod">
        <pc:chgData name="Michelle Fleming" userId="7b9fc16f-d6c2-47ba-be37-17200457a451" providerId="ADAL" clId="{18DC7965-549E-4668-8DE5-36FE80E8C146}" dt="2020-09-29T14:32:38.789" v="44" actId="207"/>
        <pc:sldMkLst>
          <pc:docMk/>
          <pc:sldMk cId="0" sldId="286"/>
        </pc:sldMkLst>
        <pc:spChg chg="mod">
          <ac:chgData name="Michelle Fleming" userId="7b9fc16f-d6c2-47ba-be37-17200457a451" providerId="ADAL" clId="{18DC7965-549E-4668-8DE5-36FE80E8C146}" dt="2020-09-29T14:32:38.789" v="44" actId="207"/>
          <ac:spMkLst>
            <pc:docMk/>
            <pc:sldMk cId="0" sldId="286"/>
            <ac:spMk id="5" creationId="{AFCAB96C-C596-4795-8C73-2D9534AE69C9}"/>
          </ac:spMkLst>
        </pc:spChg>
      </pc:sldChg>
      <pc:sldChg chg="modSp del mod">
        <pc:chgData name="Michelle Fleming" userId="7b9fc16f-d6c2-47ba-be37-17200457a451" providerId="ADAL" clId="{18DC7965-549E-4668-8DE5-36FE80E8C146}" dt="2020-09-29T16:09:51.979" v="1944" actId="2696"/>
        <pc:sldMkLst>
          <pc:docMk/>
          <pc:sldMk cId="0" sldId="289"/>
        </pc:sldMkLst>
        <pc:spChg chg="mod">
          <ac:chgData name="Michelle Fleming" userId="7b9fc16f-d6c2-47ba-be37-17200457a451" providerId="ADAL" clId="{18DC7965-549E-4668-8DE5-36FE80E8C146}" dt="2020-09-29T14:41:42.067" v="316" actId="2711"/>
          <ac:spMkLst>
            <pc:docMk/>
            <pc:sldMk cId="0" sldId="289"/>
            <ac:spMk id="3" creationId="{7045D9DE-BB63-412E-A2B9-04B269C0E6AF}"/>
          </ac:spMkLst>
        </pc:spChg>
      </pc:sldChg>
      <pc:sldChg chg="modSp mod modAnim">
        <pc:chgData name="Michelle Fleming" userId="7b9fc16f-d6c2-47ba-be37-17200457a451" providerId="ADAL" clId="{18DC7965-549E-4668-8DE5-36FE80E8C146}" dt="2020-09-29T14:47:07.527" v="999" actId="20577"/>
        <pc:sldMkLst>
          <pc:docMk/>
          <pc:sldMk cId="347147622" sldId="344"/>
        </pc:sldMkLst>
        <pc:spChg chg="mod">
          <ac:chgData name="Michelle Fleming" userId="7b9fc16f-d6c2-47ba-be37-17200457a451" providerId="ADAL" clId="{18DC7965-549E-4668-8DE5-36FE80E8C146}" dt="2020-09-29T14:46:39.634" v="982" actId="12"/>
          <ac:spMkLst>
            <pc:docMk/>
            <pc:sldMk cId="347147622" sldId="344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4:47:07.527" v="999" actId="20577"/>
          <ac:spMkLst>
            <pc:docMk/>
            <pc:sldMk cId="347147622" sldId="344"/>
            <ac:spMk id="6" creationId="{CD192644-9CA8-43E2-A792-B4BAF17DE8ED}"/>
          </ac:spMkLst>
        </pc:spChg>
        <pc:spChg chg="mod">
          <ac:chgData name="Michelle Fleming" userId="7b9fc16f-d6c2-47ba-be37-17200457a451" providerId="ADAL" clId="{18DC7965-549E-4668-8DE5-36FE80E8C146}" dt="2020-09-29T14:45:22.590" v="715" actId="20577"/>
          <ac:spMkLst>
            <pc:docMk/>
            <pc:sldMk cId="347147622" sldId="344"/>
            <ac:spMk id="13" creationId="{B401E2A5-898B-4D00-9D7F-E97A8244BA8F}"/>
          </ac:spMkLst>
        </pc:spChg>
      </pc:sldChg>
      <pc:sldChg chg="addSp delSp modSp del mod modAnim">
        <pc:chgData name="Michelle Fleming" userId="7b9fc16f-d6c2-47ba-be37-17200457a451" providerId="ADAL" clId="{18DC7965-549E-4668-8DE5-36FE80E8C146}" dt="2020-09-29T16:11:25.249" v="1950" actId="2696"/>
        <pc:sldMkLst>
          <pc:docMk/>
          <pc:sldMk cId="2673507156" sldId="369"/>
        </pc:sldMkLst>
        <pc:spChg chg="mod">
          <ac:chgData name="Michelle Fleming" userId="7b9fc16f-d6c2-47ba-be37-17200457a451" providerId="ADAL" clId="{18DC7965-549E-4668-8DE5-36FE80E8C146}" dt="2020-09-29T15:43:32.556" v="1942" actId="20577"/>
          <ac:spMkLst>
            <pc:docMk/>
            <pc:sldMk cId="2673507156" sldId="369"/>
            <ac:spMk id="23" creationId="{2D7BD9F6-5552-4CE8-B6E0-F4A93A4D4BEE}"/>
          </ac:spMkLst>
        </pc:spChg>
        <pc:spChg chg="mod">
          <ac:chgData name="Michelle Fleming" userId="7b9fc16f-d6c2-47ba-be37-17200457a451" providerId="ADAL" clId="{18DC7965-549E-4668-8DE5-36FE80E8C146}" dt="2020-09-29T14:44:56.693" v="672" actId="20577"/>
          <ac:spMkLst>
            <pc:docMk/>
            <pc:sldMk cId="2673507156" sldId="369"/>
            <ac:spMk id="25" creationId="{678172AF-9906-430F-B2BF-343C67F0A18D}"/>
          </ac:spMkLst>
        </pc:spChg>
        <pc:graphicFrameChg chg="add del modGraphic">
          <ac:chgData name="Michelle Fleming" userId="7b9fc16f-d6c2-47ba-be37-17200457a451" providerId="ADAL" clId="{18DC7965-549E-4668-8DE5-36FE80E8C146}" dt="2020-09-29T15:41:42.881" v="1810" actId="27309"/>
          <ac:graphicFrameMkLst>
            <pc:docMk/>
            <pc:sldMk cId="2673507156" sldId="369"/>
            <ac:graphicFrameMk id="3" creationId="{088FDB31-E873-4296-8200-79C402BBAE8A}"/>
          </ac:graphicFrameMkLst>
        </pc:graphicFrameChg>
      </pc:sldChg>
      <pc:sldChg chg="modSp mod modAnim">
        <pc:chgData name="Michelle Fleming" userId="7b9fc16f-d6c2-47ba-be37-17200457a451" providerId="ADAL" clId="{18DC7965-549E-4668-8DE5-36FE80E8C146}" dt="2020-09-29T15:09:26.446" v="1628"/>
        <pc:sldMkLst>
          <pc:docMk/>
          <pc:sldMk cId="926483049" sldId="370"/>
        </pc:sldMkLst>
        <pc:spChg chg="mod">
          <ac:chgData name="Michelle Fleming" userId="7b9fc16f-d6c2-47ba-be37-17200457a451" providerId="ADAL" clId="{18DC7965-549E-4668-8DE5-36FE80E8C146}" dt="2020-09-29T15:08:37.491" v="1619" actId="27636"/>
          <ac:spMkLst>
            <pc:docMk/>
            <pc:sldMk cId="926483049" sldId="370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5:09:26.446" v="1628"/>
          <ac:spMkLst>
            <pc:docMk/>
            <pc:sldMk cId="926483049" sldId="370"/>
            <ac:spMk id="6" creationId="{CD192644-9CA8-43E2-A792-B4BAF17DE8ED}"/>
          </ac:spMkLst>
        </pc:spChg>
        <pc:spChg chg="mod">
          <ac:chgData name="Michelle Fleming" userId="7b9fc16f-d6c2-47ba-be37-17200457a451" providerId="ADAL" clId="{18DC7965-549E-4668-8DE5-36FE80E8C146}" dt="2020-09-29T15:02:52.327" v="1612"/>
          <ac:spMkLst>
            <pc:docMk/>
            <pc:sldMk cId="926483049" sldId="370"/>
            <ac:spMk id="13" creationId="{B401E2A5-898B-4D00-9D7F-E97A8244BA8F}"/>
          </ac:spMkLst>
        </pc:spChg>
      </pc:sldChg>
      <pc:sldChg chg="modSp mod">
        <pc:chgData name="Michelle Fleming" userId="7b9fc16f-d6c2-47ba-be37-17200457a451" providerId="ADAL" clId="{18DC7965-549E-4668-8DE5-36FE80E8C146}" dt="2020-09-29T14:41:50.820" v="318" actId="2711"/>
        <pc:sldMkLst>
          <pc:docMk/>
          <pc:sldMk cId="0" sldId="371"/>
        </pc:sldMkLst>
        <pc:spChg chg="mod">
          <ac:chgData name="Michelle Fleming" userId="7b9fc16f-d6c2-47ba-be37-17200457a451" providerId="ADAL" clId="{18DC7965-549E-4668-8DE5-36FE80E8C146}" dt="2020-09-29T14:34:17.034" v="55" actId="20577"/>
          <ac:spMkLst>
            <pc:docMk/>
            <pc:sldMk cId="0" sldId="371"/>
            <ac:spMk id="2" creationId="{00000000-0000-0000-0000-000000000000}"/>
          </ac:spMkLst>
        </pc:spChg>
        <pc:spChg chg="mod">
          <ac:chgData name="Michelle Fleming" userId="7b9fc16f-d6c2-47ba-be37-17200457a451" providerId="ADAL" clId="{18DC7965-549E-4668-8DE5-36FE80E8C146}" dt="2020-09-29T14:41:50.820" v="318" actId="2711"/>
          <ac:spMkLst>
            <pc:docMk/>
            <pc:sldMk cId="0" sldId="371"/>
            <ac:spMk id="3" creationId="{00000000-0000-0000-0000-000000000000}"/>
          </ac:spMkLst>
        </pc:spChg>
        <pc:spChg chg="mod">
          <ac:chgData name="Michelle Fleming" userId="7b9fc16f-d6c2-47ba-be37-17200457a451" providerId="ADAL" clId="{18DC7965-549E-4668-8DE5-36FE80E8C146}" dt="2020-09-29T14:36:49.385" v="305" actId="20577"/>
          <ac:spMkLst>
            <pc:docMk/>
            <pc:sldMk cId="0" sldId="371"/>
            <ac:spMk id="5" creationId="{F6DC0E8F-7805-4F03-9F52-5E9C2CE3FDE2}"/>
          </ac:spMkLst>
        </pc:spChg>
      </pc:sldChg>
      <pc:sldChg chg="del">
        <pc:chgData name="Michelle Fleming" userId="7b9fc16f-d6c2-47ba-be37-17200457a451" providerId="ADAL" clId="{18DC7965-549E-4668-8DE5-36FE80E8C146}" dt="2020-09-29T14:45:05.268" v="676" actId="2696"/>
        <pc:sldMkLst>
          <pc:docMk/>
          <pc:sldMk cId="1306334868" sldId="372"/>
        </pc:sldMkLst>
      </pc:sldChg>
      <pc:sldChg chg="del">
        <pc:chgData name="Michelle Fleming" userId="7b9fc16f-d6c2-47ba-be37-17200457a451" providerId="ADAL" clId="{18DC7965-549E-4668-8DE5-36FE80E8C146}" dt="2020-09-29T14:45:04.211" v="675" actId="2696"/>
        <pc:sldMkLst>
          <pc:docMk/>
          <pc:sldMk cId="2630124145" sldId="373"/>
        </pc:sldMkLst>
      </pc:sldChg>
      <pc:sldChg chg="del">
        <pc:chgData name="Michelle Fleming" userId="7b9fc16f-d6c2-47ba-be37-17200457a451" providerId="ADAL" clId="{18DC7965-549E-4668-8DE5-36FE80E8C146}" dt="2020-09-29T14:45:03.329" v="674" actId="2696"/>
        <pc:sldMkLst>
          <pc:docMk/>
          <pc:sldMk cId="2348889436" sldId="374"/>
        </pc:sldMkLst>
      </pc:sldChg>
      <pc:sldChg chg="del">
        <pc:chgData name="Michelle Fleming" userId="7b9fc16f-d6c2-47ba-be37-17200457a451" providerId="ADAL" clId="{18DC7965-549E-4668-8DE5-36FE80E8C146}" dt="2020-09-29T14:45:02.445" v="673" actId="2696"/>
        <pc:sldMkLst>
          <pc:docMk/>
          <pc:sldMk cId="3243877248" sldId="375"/>
        </pc:sldMkLst>
      </pc:sldChg>
      <pc:sldChg chg="delSp modSp add mod ord">
        <pc:chgData name="Michelle Fleming" userId="7b9fc16f-d6c2-47ba-be37-17200457a451" providerId="ADAL" clId="{18DC7965-549E-4668-8DE5-36FE80E8C146}" dt="2020-09-29T14:44:12.854" v="667" actId="1076"/>
        <pc:sldMkLst>
          <pc:docMk/>
          <pc:sldMk cId="3180077055" sldId="376"/>
        </pc:sldMkLst>
        <pc:spChg chg="mod">
          <ac:chgData name="Michelle Fleming" userId="7b9fc16f-d6c2-47ba-be37-17200457a451" providerId="ADAL" clId="{18DC7965-549E-4668-8DE5-36FE80E8C146}" dt="2020-09-29T14:44:12.854" v="667" actId="1076"/>
          <ac:spMkLst>
            <pc:docMk/>
            <pc:sldMk cId="3180077055" sldId="376"/>
            <ac:spMk id="2" creationId="{00000000-0000-0000-0000-000000000000}"/>
          </ac:spMkLst>
        </pc:spChg>
        <pc:spChg chg="mod">
          <ac:chgData name="Michelle Fleming" userId="7b9fc16f-d6c2-47ba-be37-17200457a451" providerId="ADAL" clId="{18DC7965-549E-4668-8DE5-36FE80E8C146}" dt="2020-09-29T14:42:24.735" v="352" actId="20577"/>
          <ac:spMkLst>
            <pc:docMk/>
            <pc:sldMk cId="3180077055" sldId="376"/>
            <ac:spMk id="3" creationId="{00000000-0000-0000-0000-000000000000}"/>
          </ac:spMkLst>
        </pc:spChg>
        <pc:spChg chg="del">
          <ac:chgData name="Michelle Fleming" userId="7b9fc16f-d6c2-47ba-be37-17200457a451" providerId="ADAL" clId="{18DC7965-549E-4668-8DE5-36FE80E8C146}" dt="2020-09-29T14:42:53.337" v="353" actId="21"/>
          <ac:spMkLst>
            <pc:docMk/>
            <pc:sldMk cId="3180077055" sldId="376"/>
            <ac:spMk id="5" creationId="{F6DC0E8F-7805-4F03-9F52-5E9C2CE3FDE2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5:20:56.450" v="1797"/>
        <pc:sldMkLst>
          <pc:docMk/>
          <pc:sldMk cId="2997156148" sldId="377"/>
        </pc:sldMkLst>
        <pc:spChg chg="mod">
          <ac:chgData name="Michelle Fleming" userId="7b9fc16f-d6c2-47ba-be37-17200457a451" providerId="ADAL" clId="{18DC7965-549E-4668-8DE5-36FE80E8C146}" dt="2020-09-29T15:00:51.176" v="1611" actId="20577"/>
          <ac:spMkLst>
            <pc:docMk/>
            <pc:sldMk cId="2997156148" sldId="377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4:52:18.838" v="1568"/>
          <ac:spMkLst>
            <pc:docMk/>
            <pc:sldMk cId="2997156148" sldId="377"/>
            <ac:spMk id="6" creationId="{CD192644-9CA8-43E2-A792-B4BAF17DE8ED}"/>
          </ac:spMkLst>
        </pc:spChg>
        <pc:spChg chg="mod">
          <ac:chgData name="Michelle Fleming" userId="7b9fc16f-d6c2-47ba-be37-17200457a451" providerId="ADAL" clId="{18DC7965-549E-4668-8DE5-36FE80E8C146}" dt="2020-09-29T14:52:46.149" v="1605" actId="20577"/>
          <ac:spMkLst>
            <pc:docMk/>
            <pc:sldMk cId="2997156148" sldId="377"/>
            <ac:spMk id="13" creationId="{B401E2A5-898B-4D00-9D7F-E97A8244BA8F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4:49:10.558" v="1344" actId="20577"/>
        <pc:sldMkLst>
          <pc:docMk/>
          <pc:sldMk cId="3724157952" sldId="378"/>
        </pc:sldMkLst>
        <pc:spChg chg="mod">
          <ac:chgData name="Michelle Fleming" userId="7b9fc16f-d6c2-47ba-be37-17200457a451" providerId="ADAL" clId="{18DC7965-549E-4668-8DE5-36FE80E8C146}" dt="2020-09-29T14:49:10.558" v="1344" actId="20577"/>
          <ac:spMkLst>
            <pc:docMk/>
            <pc:sldMk cId="3724157952" sldId="378"/>
            <ac:spMk id="5" creationId="{854A320F-A665-4C44-9AC9-E6C79E2EBE78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4:50:27.324" v="1563" actId="20577"/>
        <pc:sldMkLst>
          <pc:docMk/>
          <pc:sldMk cId="2791708615" sldId="379"/>
        </pc:sldMkLst>
        <pc:spChg chg="mod">
          <ac:chgData name="Michelle Fleming" userId="7b9fc16f-d6c2-47ba-be37-17200457a451" providerId="ADAL" clId="{18DC7965-549E-4668-8DE5-36FE80E8C146}" dt="2020-09-29T14:50:27.324" v="1563" actId="20577"/>
          <ac:spMkLst>
            <pc:docMk/>
            <pc:sldMk cId="2791708615" sldId="379"/>
            <ac:spMk id="5" creationId="{854A320F-A665-4C44-9AC9-E6C79E2EBE78}"/>
          </ac:spMkLst>
        </pc:spChg>
      </pc:sldChg>
      <pc:sldChg chg="add del modAnim">
        <pc:chgData name="Michelle Fleming" userId="7b9fc16f-d6c2-47ba-be37-17200457a451" providerId="ADAL" clId="{18DC7965-549E-4668-8DE5-36FE80E8C146}" dt="2020-09-29T15:27:59.146" v="1806" actId="2696"/>
        <pc:sldMkLst>
          <pc:docMk/>
          <pc:sldMk cId="85400331" sldId="380"/>
        </pc:sldMkLst>
      </pc:sldChg>
      <pc:sldChg chg="add del replId">
        <pc:chgData name="Michelle Fleming" userId="7b9fc16f-d6c2-47ba-be37-17200457a451" providerId="ADAL" clId="{18DC7965-549E-4668-8DE5-36FE80E8C146}" dt="2020-09-29T15:28:00.700" v="1807" actId="2696"/>
        <pc:sldMkLst>
          <pc:docMk/>
          <pc:sldMk cId="204139736" sldId="381"/>
        </pc:sldMkLst>
      </pc:sldChg>
      <pc:sldChg chg="modSp add mod modAnim">
        <pc:chgData name="Michelle Fleming" userId="7b9fc16f-d6c2-47ba-be37-17200457a451" providerId="ADAL" clId="{18DC7965-549E-4668-8DE5-36FE80E8C146}" dt="2020-09-29T15:21:53.407" v="1802"/>
        <pc:sldMkLst>
          <pc:docMk/>
          <pc:sldMk cId="2432714395" sldId="382"/>
        </pc:sldMkLst>
        <pc:spChg chg="mod">
          <ac:chgData name="Michelle Fleming" userId="7b9fc16f-d6c2-47ba-be37-17200457a451" providerId="ADAL" clId="{18DC7965-549E-4668-8DE5-36FE80E8C146}" dt="2020-09-29T15:11:00.215" v="1667" actId="20577"/>
          <ac:spMkLst>
            <pc:docMk/>
            <pc:sldMk cId="2432714395" sldId="382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5:10:19.357" v="1659" actId="20577"/>
          <ac:spMkLst>
            <pc:docMk/>
            <pc:sldMk cId="2432714395" sldId="382"/>
            <ac:spMk id="13" creationId="{B401E2A5-898B-4D00-9D7F-E97A8244BA8F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5:12:21.193" v="1681"/>
        <pc:sldMkLst>
          <pc:docMk/>
          <pc:sldMk cId="557331485" sldId="383"/>
        </pc:sldMkLst>
        <pc:spChg chg="mod">
          <ac:chgData name="Michelle Fleming" userId="7b9fc16f-d6c2-47ba-be37-17200457a451" providerId="ADAL" clId="{18DC7965-549E-4668-8DE5-36FE80E8C146}" dt="2020-09-29T15:12:07.463" v="1678" actId="27636"/>
          <ac:spMkLst>
            <pc:docMk/>
            <pc:sldMk cId="557331485" sldId="383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5:10:25.509" v="1660"/>
          <ac:spMkLst>
            <pc:docMk/>
            <pc:sldMk cId="557331485" sldId="383"/>
            <ac:spMk id="13" creationId="{B401E2A5-898B-4D00-9D7F-E97A8244BA8F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5:22:09.684" v="1805"/>
        <pc:sldMkLst>
          <pc:docMk/>
          <pc:sldMk cId="3791852473" sldId="384"/>
        </pc:sldMkLst>
        <pc:spChg chg="mod">
          <ac:chgData name="Michelle Fleming" userId="7b9fc16f-d6c2-47ba-be37-17200457a451" providerId="ADAL" clId="{18DC7965-549E-4668-8DE5-36FE80E8C146}" dt="2020-09-29T15:14:16.075" v="1770" actId="20577"/>
          <ac:spMkLst>
            <pc:docMk/>
            <pc:sldMk cId="3791852473" sldId="384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5:13:00.018" v="1739" actId="20577"/>
          <ac:spMkLst>
            <pc:docMk/>
            <pc:sldMk cId="3791852473" sldId="384"/>
            <ac:spMk id="13" creationId="{B401E2A5-898B-4D00-9D7F-E97A8244BA8F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5:42:58.505" v="1918" actId="20577"/>
        <pc:sldMkLst>
          <pc:docMk/>
          <pc:sldMk cId="530331753" sldId="385"/>
        </pc:sldMkLst>
        <pc:spChg chg="mod">
          <ac:chgData name="Michelle Fleming" userId="7b9fc16f-d6c2-47ba-be37-17200457a451" providerId="ADAL" clId="{18DC7965-549E-4668-8DE5-36FE80E8C146}" dt="2020-09-29T15:42:58.505" v="1918" actId="20577"/>
          <ac:spMkLst>
            <pc:docMk/>
            <pc:sldMk cId="530331753" sldId="385"/>
            <ac:spMk id="5" creationId="{854A320F-A665-4C44-9AC9-E6C79E2EBE78}"/>
          </ac:spMkLst>
        </pc:spChg>
        <pc:spChg chg="mod">
          <ac:chgData name="Michelle Fleming" userId="7b9fc16f-d6c2-47ba-be37-17200457a451" providerId="ADAL" clId="{18DC7965-549E-4668-8DE5-36FE80E8C146}" dt="2020-09-29T15:28:13.542" v="1808"/>
          <ac:spMkLst>
            <pc:docMk/>
            <pc:sldMk cId="530331753" sldId="385"/>
            <ac:spMk id="13" creationId="{B401E2A5-898B-4D00-9D7F-E97A8244BA8F}"/>
          </ac:spMkLst>
        </pc:spChg>
      </pc:sldChg>
      <pc:sldChg chg="modSp add mod modAnim">
        <pc:chgData name="Michelle Fleming" userId="7b9fc16f-d6c2-47ba-be37-17200457a451" providerId="ADAL" clId="{18DC7965-549E-4668-8DE5-36FE80E8C146}" dt="2020-09-29T16:11:10.189" v="1949" actId="27636"/>
        <pc:sldMkLst>
          <pc:docMk/>
          <pc:sldMk cId="1991319657" sldId="386"/>
        </pc:sldMkLst>
        <pc:spChg chg="mod">
          <ac:chgData name="Michelle Fleming" userId="7b9fc16f-d6c2-47ba-be37-17200457a451" providerId="ADAL" clId="{18DC7965-549E-4668-8DE5-36FE80E8C146}" dt="2020-09-29T16:10:59.046" v="1947" actId="20577"/>
          <ac:spMkLst>
            <pc:docMk/>
            <pc:sldMk cId="1991319657" sldId="386"/>
            <ac:spMk id="13" creationId="{DFE64AE1-C68A-402C-AA4D-D1A4FC3A89C5}"/>
          </ac:spMkLst>
        </pc:spChg>
        <pc:spChg chg="mod">
          <ac:chgData name="Michelle Fleming" userId="7b9fc16f-d6c2-47ba-be37-17200457a451" providerId="ADAL" clId="{18DC7965-549E-4668-8DE5-36FE80E8C146}" dt="2020-09-29T16:11:10.189" v="1949" actId="27636"/>
          <ac:spMkLst>
            <pc:docMk/>
            <pc:sldMk cId="1991319657" sldId="386"/>
            <ac:spMk id="23" creationId="{2D7BD9F6-5552-4CE8-B6E0-F4A93A4D4BEE}"/>
          </ac:spMkLst>
        </pc:spChg>
      </pc:sldChg>
    </pc:docChg>
  </pc:docChgLst>
  <pc:docChgLst>
    <pc:chgData name="Michelle Fleming" userId="7b9fc16f-d6c2-47ba-be37-17200457a451" providerId="ADAL" clId="{D4913F6C-7E0A-4925-9A74-059AFD7307C6}"/>
    <pc:docChg chg="undo custSel modSld">
      <pc:chgData name="Michelle Fleming" userId="7b9fc16f-d6c2-47ba-be37-17200457a451" providerId="ADAL" clId="{D4913F6C-7E0A-4925-9A74-059AFD7307C6}" dt="2020-10-28T20:25:12.805" v="158" actId="27636"/>
      <pc:docMkLst>
        <pc:docMk/>
      </pc:docMkLst>
      <pc:sldChg chg="addSp delSp modSp mod">
        <pc:chgData name="Michelle Fleming" userId="7b9fc16f-d6c2-47ba-be37-17200457a451" providerId="ADAL" clId="{D4913F6C-7E0A-4925-9A74-059AFD7307C6}" dt="2020-10-28T20:18:33.709" v="9" actId="732"/>
        <pc:sldMkLst>
          <pc:docMk/>
          <pc:sldMk cId="0" sldId="267"/>
        </pc:sldMkLst>
        <pc:picChg chg="add mod modCrop">
          <ac:chgData name="Michelle Fleming" userId="7b9fc16f-d6c2-47ba-be37-17200457a451" providerId="ADAL" clId="{D4913F6C-7E0A-4925-9A74-059AFD7307C6}" dt="2020-10-28T20:18:33.709" v="9" actId="732"/>
          <ac:picMkLst>
            <pc:docMk/>
            <pc:sldMk cId="0" sldId="267"/>
            <ac:picMk id="3" creationId="{AFF62BFF-8708-411E-B8EF-BFB44CE0800A}"/>
          </ac:picMkLst>
        </pc:picChg>
        <pc:picChg chg="del">
          <ac:chgData name="Michelle Fleming" userId="7b9fc16f-d6c2-47ba-be37-17200457a451" providerId="ADAL" clId="{D4913F6C-7E0A-4925-9A74-059AFD7307C6}" dt="2020-10-28T20:17:45.649" v="0" actId="21"/>
          <ac:picMkLst>
            <pc:docMk/>
            <pc:sldMk cId="0" sldId="267"/>
            <ac:picMk id="8" creationId="{78B94B48-AA2E-49BD-90B4-C80C78F0B51F}"/>
          </ac:picMkLst>
        </pc:picChg>
      </pc:sldChg>
      <pc:sldChg chg="addSp delSp modSp mod">
        <pc:chgData name="Michelle Fleming" userId="7b9fc16f-d6c2-47ba-be37-17200457a451" providerId="ADAL" clId="{D4913F6C-7E0A-4925-9A74-059AFD7307C6}" dt="2020-10-28T20:20:41.449" v="63" actId="1076"/>
        <pc:sldMkLst>
          <pc:docMk/>
          <pc:sldMk cId="347147622" sldId="344"/>
        </pc:sldMkLst>
        <pc:spChg chg="add del mod">
          <ac:chgData name="Michelle Fleming" userId="7b9fc16f-d6c2-47ba-be37-17200457a451" providerId="ADAL" clId="{D4913F6C-7E0A-4925-9A74-059AFD7307C6}" dt="2020-10-28T20:20:34.588" v="62" actId="21"/>
          <ac:spMkLst>
            <pc:docMk/>
            <pc:sldMk cId="347147622" sldId="344"/>
            <ac:spMk id="3" creationId="{ED19344A-2280-4C20-8A8C-235444EB8401}"/>
          </ac:spMkLst>
        </pc:spChg>
        <pc:spChg chg="add mod">
          <ac:chgData name="Michelle Fleming" userId="7b9fc16f-d6c2-47ba-be37-17200457a451" providerId="ADAL" clId="{D4913F6C-7E0A-4925-9A74-059AFD7307C6}" dt="2020-10-28T20:20:41.449" v="63" actId="1076"/>
          <ac:spMkLst>
            <pc:docMk/>
            <pc:sldMk cId="347147622" sldId="344"/>
            <ac:spMk id="9" creationId="{8A493CF8-5174-4DFF-A560-37A50601A24F}"/>
          </ac:spMkLst>
        </pc:spChg>
        <pc:spChg chg="del mod">
          <ac:chgData name="Michelle Fleming" userId="7b9fc16f-d6c2-47ba-be37-17200457a451" providerId="ADAL" clId="{D4913F6C-7E0A-4925-9A74-059AFD7307C6}" dt="2020-10-28T20:20:29.924" v="61" actId="21"/>
          <ac:spMkLst>
            <pc:docMk/>
            <pc:sldMk cId="347147622" sldId="344"/>
            <ac:spMk id="13" creationId="{B401E2A5-898B-4D00-9D7F-E97A8244BA8F}"/>
          </ac:spMkLst>
        </pc:spChg>
      </pc:sldChg>
      <pc:sldChg chg="modSp mod modAnim">
        <pc:chgData name="Michelle Fleming" userId="7b9fc16f-d6c2-47ba-be37-17200457a451" providerId="ADAL" clId="{D4913F6C-7E0A-4925-9A74-059AFD7307C6}" dt="2020-10-28T20:22:29.122" v="97" actId="27636"/>
        <pc:sldMkLst>
          <pc:docMk/>
          <pc:sldMk cId="926483049" sldId="370"/>
        </pc:sldMkLst>
        <pc:spChg chg="mod">
          <ac:chgData name="Michelle Fleming" userId="7b9fc16f-d6c2-47ba-be37-17200457a451" providerId="ADAL" clId="{D4913F6C-7E0A-4925-9A74-059AFD7307C6}" dt="2020-10-28T20:22:29.122" v="97" actId="27636"/>
          <ac:spMkLst>
            <pc:docMk/>
            <pc:sldMk cId="926483049" sldId="370"/>
            <ac:spMk id="5" creationId="{854A320F-A665-4C44-9AC9-E6C79E2EBE78}"/>
          </ac:spMkLst>
        </pc:spChg>
      </pc:sldChg>
      <pc:sldChg chg="addSp delSp modSp mod modAnim">
        <pc:chgData name="Michelle Fleming" userId="7b9fc16f-d6c2-47ba-be37-17200457a451" providerId="ADAL" clId="{D4913F6C-7E0A-4925-9A74-059AFD7307C6}" dt="2020-10-28T20:21:59.363" v="91" actId="20577"/>
        <pc:sldMkLst>
          <pc:docMk/>
          <pc:sldMk cId="2997156148" sldId="377"/>
        </pc:sldMkLst>
        <pc:spChg chg="add del mod">
          <ac:chgData name="Michelle Fleming" userId="7b9fc16f-d6c2-47ba-be37-17200457a451" providerId="ADAL" clId="{D4913F6C-7E0A-4925-9A74-059AFD7307C6}" dt="2020-10-28T20:21:14.528" v="68" actId="21"/>
          <ac:spMkLst>
            <pc:docMk/>
            <pc:sldMk cId="2997156148" sldId="377"/>
            <ac:spMk id="3" creationId="{BBAFF611-1CA5-41ED-BB92-C77A4B033366}"/>
          </ac:spMkLst>
        </pc:spChg>
        <pc:spChg chg="mod">
          <ac:chgData name="Michelle Fleming" userId="7b9fc16f-d6c2-47ba-be37-17200457a451" providerId="ADAL" clId="{D4913F6C-7E0A-4925-9A74-059AFD7307C6}" dt="2020-10-28T20:21:59.363" v="91" actId="20577"/>
          <ac:spMkLst>
            <pc:docMk/>
            <pc:sldMk cId="2997156148" sldId="377"/>
            <ac:spMk id="5" creationId="{854A320F-A665-4C44-9AC9-E6C79E2EBE78}"/>
          </ac:spMkLst>
        </pc:spChg>
        <pc:spChg chg="add mod">
          <ac:chgData name="Michelle Fleming" userId="7b9fc16f-d6c2-47ba-be37-17200457a451" providerId="ADAL" clId="{D4913F6C-7E0A-4925-9A74-059AFD7307C6}" dt="2020-10-28T20:21:21.281" v="69"/>
          <ac:spMkLst>
            <pc:docMk/>
            <pc:sldMk cId="2997156148" sldId="377"/>
            <ac:spMk id="11" creationId="{908ABAE0-ADBA-48D6-A520-5D9555B954C8}"/>
          </ac:spMkLst>
        </pc:spChg>
        <pc:spChg chg="del mod">
          <ac:chgData name="Michelle Fleming" userId="7b9fc16f-d6c2-47ba-be37-17200457a451" providerId="ADAL" clId="{D4913F6C-7E0A-4925-9A74-059AFD7307C6}" dt="2020-10-28T20:21:12.323" v="67" actId="21"/>
          <ac:spMkLst>
            <pc:docMk/>
            <pc:sldMk cId="2997156148" sldId="377"/>
            <ac:spMk id="13" creationId="{B401E2A5-898B-4D00-9D7F-E97A8244BA8F}"/>
          </ac:spMkLst>
        </pc:spChg>
      </pc:sldChg>
      <pc:sldChg chg="modSp mod">
        <pc:chgData name="Michelle Fleming" userId="7b9fc16f-d6c2-47ba-be37-17200457a451" providerId="ADAL" clId="{D4913F6C-7E0A-4925-9A74-059AFD7307C6}" dt="2020-10-28T20:20:12.785" v="58" actId="14100"/>
        <pc:sldMkLst>
          <pc:docMk/>
          <pc:sldMk cId="3724157952" sldId="378"/>
        </pc:sldMkLst>
        <pc:spChg chg="mod">
          <ac:chgData name="Michelle Fleming" userId="7b9fc16f-d6c2-47ba-be37-17200457a451" providerId="ADAL" clId="{D4913F6C-7E0A-4925-9A74-059AFD7307C6}" dt="2020-10-28T20:20:12.785" v="58" actId="14100"/>
          <ac:spMkLst>
            <pc:docMk/>
            <pc:sldMk cId="3724157952" sldId="378"/>
            <ac:spMk id="13" creationId="{B401E2A5-898B-4D00-9D7F-E97A8244BA8F}"/>
          </ac:spMkLst>
        </pc:spChg>
      </pc:sldChg>
      <pc:sldChg chg="addSp delSp modSp mod">
        <pc:chgData name="Michelle Fleming" userId="7b9fc16f-d6c2-47ba-be37-17200457a451" providerId="ADAL" clId="{D4913F6C-7E0A-4925-9A74-059AFD7307C6}" dt="2020-10-28T20:21:06.978" v="66"/>
        <pc:sldMkLst>
          <pc:docMk/>
          <pc:sldMk cId="2791708615" sldId="379"/>
        </pc:sldMkLst>
        <pc:spChg chg="add del mod">
          <ac:chgData name="Michelle Fleming" userId="7b9fc16f-d6c2-47ba-be37-17200457a451" providerId="ADAL" clId="{D4913F6C-7E0A-4925-9A74-059AFD7307C6}" dt="2020-10-28T20:20:58.010" v="65" actId="21"/>
          <ac:spMkLst>
            <pc:docMk/>
            <pc:sldMk cId="2791708615" sldId="379"/>
            <ac:spMk id="3" creationId="{FE3635C3-684C-4E6F-B538-9A2E02F53C28}"/>
          </ac:spMkLst>
        </pc:spChg>
        <pc:spChg chg="add mod">
          <ac:chgData name="Michelle Fleming" userId="7b9fc16f-d6c2-47ba-be37-17200457a451" providerId="ADAL" clId="{D4913F6C-7E0A-4925-9A74-059AFD7307C6}" dt="2020-10-28T20:21:06.978" v="66"/>
          <ac:spMkLst>
            <pc:docMk/>
            <pc:sldMk cId="2791708615" sldId="379"/>
            <ac:spMk id="11" creationId="{B92ABA94-18C0-4913-A6A6-9DF94A743695}"/>
          </ac:spMkLst>
        </pc:spChg>
        <pc:spChg chg="del mod">
          <ac:chgData name="Michelle Fleming" userId="7b9fc16f-d6c2-47ba-be37-17200457a451" providerId="ADAL" clId="{D4913F6C-7E0A-4925-9A74-059AFD7307C6}" dt="2020-10-28T20:20:52.570" v="64" actId="21"/>
          <ac:spMkLst>
            <pc:docMk/>
            <pc:sldMk cId="2791708615" sldId="379"/>
            <ac:spMk id="13" creationId="{B401E2A5-898B-4D00-9D7F-E97A8244BA8F}"/>
          </ac:spMkLst>
        </pc:spChg>
      </pc:sldChg>
      <pc:sldChg chg="modSp mod modAnim">
        <pc:chgData name="Michelle Fleming" userId="7b9fc16f-d6c2-47ba-be37-17200457a451" providerId="ADAL" clId="{D4913F6C-7E0A-4925-9A74-059AFD7307C6}" dt="2020-10-28T20:23:17.949" v="139" actId="20577"/>
        <pc:sldMkLst>
          <pc:docMk/>
          <pc:sldMk cId="2432714395" sldId="382"/>
        </pc:sldMkLst>
        <pc:spChg chg="mod">
          <ac:chgData name="Michelle Fleming" userId="7b9fc16f-d6c2-47ba-be37-17200457a451" providerId="ADAL" clId="{D4913F6C-7E0A-4925-9A74-059AFD7307C6}" dt="2020-10-28T20:23:17.949" v="139" actId="20577"/>
          <ac:spMkLst>
            <pc:docMk/>
            <pc:sldMk cId="2432714395" sldId="382"/>
            <ac:spMk id="5" creationId="{854A320F-A665-4C44-9AC9-E6C79E2EBE78}"/>
          </ac:spMkLst>
        </pc:spChg>
        <pc:spChg chg="mod">
          <ac:chgData name="Michelle Fleming" userId="7b9fc16f-d6c2-47ba-be37-17200457a451" providerId="ADAL" clId="{D4913F6C-7E0A-4925-9A74-059AFD7307C6}" dt="2020-10-28T20:23:04.669" v="130" actId="20577"/>
          <ac:spMkLst>
            <pc:docMk/>
            <pc:sldMk cId="2432714395" sldId="382"/>
            <ac:spMk id="13" creationId="{B401E2A5-898B-4D00-9D7F-E97A8244BA8F}"/>
          </ac:spMkLst>
        </pc:spChg>
      </pc:sldChg>
      <pc:sldChg chg="modSp mod">
        <pc:chgData name="Michelle Fleming" userId="7b9fc16f-d6c2-47ba-be37-17200457a451" providerId="ADAL" clId="{D4913F6C-7E0A-4925-9A74-059AFD7307C6}" dt="2020-10-28T20:23:29.063" v="140"/>
        <pc:sldMkLst>
          <pc:docMk/>
          <pc:sldMk cId="557331485" sldId="383"/>
        </pc:sldMkLst>
        <pc:spChg chg="mod">
          <ac:chgData name="Michelle Fleming" userId="7b9fc16f-d6c2-47ba-be37-17200457a451" providerId="ADAL" clId="{D4913F6C-7E0A-4925-9A74-059AFD7307C6}" dt="2020-10-28T20:23:29.063" v="140"/>
          <ac:spMkLst>
            <pc:docMk/>
            <pc:sldMk cId="557331485" sldId="383"/>
            <ac:spMk id="13" creationId="{B401E2A5-898B-4D00-9D7F-E97A8244BA8F}"/>
          </ac:spMkLst>
        </pc:spChg>
      </pc:sldChg>
      <pc:sldChg chg="modSp mod">
        <pc:chgData name="Michelle Fleming" userId="7b9fc16f-d6c2-47ba-be37-17200457a451" providerId="ADAL" clId="{D4913F6C-7E0A-4925-9A74-059AFD7307C6}" dt="2020-10-28T20:24:55.168" v="156" actId="20577"/>
        <pc:sldMkLst>
          <pc:docMk/>
          <pc:sldMk cId="3791852473" sldId="384"/>
        </pc:sldMkLst>
        <pc:spChg chg="mod">
          <ac:chgData name="Michelle Fleming" userId="7b9fc16f-d6c2-47ba-be37-17200457a451" providerId="ADAL" clId="{D4913F6C-7E0A-4925-9A74-059AFD7307C6}" dt="2020-10-28T20:24:55.168" v="156" actId="20577"/>
          <ac:spMkLst>
            <pc:docMk/>
            <pc:sldMk cId="3791852473" sldId="384"/>
            <ac:spMk id="5" creationId="{854A320F-A665-4C44-9AC9-E6C79E2EBE78}"/>
          </ac:spMkLst>
        </pc:spChg>
      </pc:sldChg>
      <pc:sldChg chg="modSp mod">
        <pc:chgData name="Michelle Fleming" userId="7b9fc16f-d6c2-47ba-be37-17200457a451" providerId="ADAL" clId="{D4913F6C-7E0A-4925-9A74-059AFD7307C6}" dt="2020-10-28T20:25:12.805" v="158" actId="27636"/>
        <pc:sldMkLst>
          <pc:docMk/>
          <pc:sldMk cId="1991319657" sldId="386"/>
        </pc:sldMkLst>
        <pc:spChg chg="mod">
          <ac:chgData name="Michelle Fleming" userId="7b9fc16f-d6c2-47ba-be37-17200457a451" providerId="ADAL" clId="{D4913F6C-7E0A-4925-9A74-059AFD7307C6}" dt="2020-10-28T20:25:12.805" v="158" actId="27636"/>
          <ac:spMkLst>
            <pc:docMk/>
            <pc:sldMk cId="1991319657" sldId="386"/>
            <ac:spMk id="23" creationId="{2D7BD9F6-5552-4CE8-B6E0-F4A93A4D4BEE}"/>
          </ac:spMkLst>
        </pc:spChg>
      </pc:sldChg>
    </pc:docChg>
  </pc:docChgLst>
  <pc:docChgLst>
    <pc:chgData name="Reu Sarrosa Enerio" userId="1518e5b4-5a16-480e-95f7-58a90de6ff31" providerId="ADAL" clId="{1A78BDD3-4556-45D3-92A4-8B86B5E25D87}"/>
    <pc:docChg chg="undo custSel addSld delSld modSld">
      <pc:chgData name="Reu Sarrosa Enerio" userId="1518e5b4-5a16-480e-95f7-58a90de6ff31" providerId="ADAL" clId="{1A78BDD3-4556-45D3-92A4-8B86B5E25D87}" dt="2021-02-10T04:45:40.939" v="194" actId="47"/>
      <pc:docMkLst>
        <pc:docMk/>
      </pc:docMkLst>
      <pc:sldChg chg="modSp mod">
        <pc:chgData name="Reu Sarrosa Enerio" userId="1518e5b4-5a16-480e-95f7-58a90de6ff31" providerId="ADAL" clId="{1A78BDD3-4556-45D3-92A4-8B86B5E25D87}" dt="2021-02-10T04:32:29.255" v="108" actId="27636"/>
        <pc:sldMkLst>
          <pc:docMk/>
          <pc:sldMk cId="0" sldId="267"/>
        </pc:sldMkLst>
        <pc:spChg chg="mod">
          <ac:chgData name="Reu Sarrosa Enerio" userId="1518e5b4-5a16-480e-95f7-58a90de6ff31" providerId="ADAL" clId="{1A78BDD3-4556-45D3-92A4-8B86B5E25D87}" dt="2021-02-10T04:32:29.255" v="108" actId="27636"/>
          <ac:spMkLst>
            <pc:docMk/>
            <pc:sldMk cId="0" sldId="267"/>
            <ac:spMk id="12" creationId="{887F72AF-50C5-4965-B411-BFD13886421D}"/>
          </ac:spMkLst>
        </pc:spChg>
        <pc:picChg chg="mod">
          <ac:chgData name="Reu Sarrosa Enerio" userId="1518e5b4-5a16-480e-95f7-58a90de6ff31" providerId="ADAL" clId="{1A78BDD3-4556-45D3-92A4-8B86B5E25D87}" dt="2021-02-10T04:31:15.651" v="86" actId="14100"/>
          <ac:picMkLst>
            <pc:docMk/>
            <pc:sldMk cId="0" sldId="267"/>
            <ac:picMk id="3" creationId="{AFF62BFF-8708-411E-B8EF-BFB44CE0800A}"/>
          </ac:picMkLst>
        </pc:picChg>
      </pc:sldChg>
      <pc:sldChg chg="modSp mod">
        <pc:chgData name="Reu Sarrosa Enerio" userId="1518e5b4-5a16-480e-95f7-58a90de6ff31" providerId="ADAL" clId="{1A78BDD3-4556-45D3-92A4-8B86B5E25D87}" dt="2021-02-10T04:27:21.036" v="7" actId="14100"/>
        <pc:sldMkLst>
          <pc:docMk/>
          <pc:sldMk cId="1165719508" sldId="279"/>
        </pc:sldMkLst>
        <pc:picChg chg="mod">
          <ac:chgData name="Reu Sarrosa Enerio" userId="1518e5b4-5a16-480e-95f7-58a90de6ff31" providerId="ADAL" clId="{1A78BDD3-4556-45D3-92A4-8B86B5E25D87}" dt="2021-02-10T04:27:21.036" v="7" actId="14100"/>
          <ac:picMkLst>
            <pc:docMk/>
            <pc:sldMk cId="1165719508" sldId="279"/>
            <ac:picMk id="5" creationId="{E585D4A4-6176-43BA-9573-C47A418BF5DA}"/>
          </ac:picMkLst>
        </pc:picChg>
      </pc:sldChg>
      <pc:sldChg chg="modSp mod">
        <pc:chgData name="Reu Sarrosa Enerio" userId="1518e5b4-5a16-480e-95f7-58a90de6ff31" providerId="ADAL" clId="{1A78BDD3-4556-45D3-92A4-8B86B5E25D87}" dt="2021-02-10T04:26:35.426" v="5" actId="14100"/>
        <pc:sldMkLst>
          <pc:docMk/>
          <pc:sldMk cId="0" sldId="286"/>
        </pc:sldMkLst>
        <pc:spChg chg="mod">
          <ac:chgData name="Reu Sarrosa Enerio" userId="1518e5b4-5a16-480e-95f7-58a90de6ff31" providerId="ADAL" clId="{1A78BDD3-4556-45D3-92A4-8B86B5E25D87}" dt="2021-02-10T04:26:35.426" v="5" actId="14100"/>
          <ac:spMkLst>
            <pc:docMk/>
            <pc:sldMk cId="0" sldId="286"/>
            <ac:spMk id="5" creationId="{AFCAB96C-C596-4795-8C73-2D9534AE69C9}"/>
          </ac:spMkLst>
        </pc:spChg>
      </pc:sldChg>
      <pc:sldChg chg="addSp delSp modSp mod">
        <pc:chgData name="Reu Sarrosa Enerio" userId="1518e5b4-5a16-480e-95f7-58a90de6ff31" providerId="ADAL" clId="{1A78BDD3-4556-45D3-92A4-8B86B5E25D87}" dt="2021-02-10T04:35:04.785" v="132" actId="20577"/>
        <pc:sldMkLst>
          <pc:docMk/>
          <pc:sldMk cId="926483049" sldId="370"/>
        </pc:sldMkLst>
        <pc:spChg chg="add del mod">
          <ac:chgData name="Reu Sarrosa Enerio" userId="1518e5b4-5a16-480e-95f7-58a90de6ff31" providerId="ADAL" clId="{1A78BDD3-4556-45D3-92A4-8B86B5E25D87}" dt="2021-02-10T04:33:15.599" v="123" actId="478"/>
          <ac:spMkLst>
            <pc:docMk/>
            <pc:sldMk cId="926483049" sldId="370"/>
            <ac:spMk id="3" creationId="{C31CA3A4-5760-438A-BE27-CD11707173E8}"/>
          </ac:spMkLst>
        </pc:spChg>
        <pc:spChg chg="mod">
          <ac:chgData name="Reu Sarrosa Enerio" userId="1518e5b4-5a16-480e-95f7-58a90de6ff31" providerId="ADAL" clId="{1A78BDD3-4556-45D3-92A4-8B86B5E25D87}" dt="2021-02-10T04:35:04.785" v="132" actId="20577"/>
          <ac:spMkLst>
            <pc:docMk/>
            <pc:sldMk cId="926483049" sldId="370"/>
            <ac:spMk id="5" creationId="{854A320F-A665-4C44-9AC9-E6C79E2EBE78}"/>
          </ac:spMkLst>
        </pc:spChg>
        <pc:spChg chg="add mod">
          <ac:chgData name="Reu Sarrosa Enerio" userId="1518e5b4-5a16-480e-95f7-58a90de6ff31" providerId="ADAL" clId="{1A78BDD3-4556-45D3-92A4-8B86B5E25D87}" dt="2021-02-10T04:33:09.683" v="122"/>
          <ac:spMkLst>
            <pc:docMk/>
            <pc:sldMk cId="926483049" sldId="370"/>
            <ac:spMk id="11" creationId="{FA6596D4-C9DC-46BE-B792-0E245E2E4BD6}"/>
          </ac:spMkLst>
        </pc:spChg>
        <pc:spChg chg="del">
          <ac:chgData name="Reu Sarrosa Enerio" userId="1518e5b4-5a16-480e-95f7-58a90de6ff31" providerId="ADAL" clId="{1A78BDD3-4556-45D3-92A4-8B86B5E25D87}" dt="2021-02-10T04:33:08.229" v="121" actId="478"/>
          <ac:spMkLst>
            <pc:docMk/>
            <pc:sldMk cId="926483049" sldId="370"/>
            <ac:spMk id="13" creationId="{B401E2A5-898B-4D00-9D7F-E97A8244BA8F}"/>
          </ac:spMkLst>
        </pc:spChg>
      </pc:sldChg>
      <pc:sldChg chg="modSp mod">
        <pc:chgData name="Reu Sarrosa Enerio" userId="1518e5b4-5a16-480e-95f7-58a90de6ff31" providerId="ADAL" clId="{1A78BDD3-4556-45D3-92A4-8B86B5E25D87}" dt="2021-02-10T04:32:29.248" v="107" actId="27636"/>
        <pc:sldMkLst>
          <pc:docMk/>
          <pc:sldMk cId="0" sldId="371"/>
        </pc:sldMkLst>
        <pc:spChg chg="mod">
          <ac:chgData name="Reu Sarrosa Enerio" userId="1518e5b4-5a16-480e-95f7-58a90de6ff31" providerId="ADAL" clId="{1A78BDD3-4556-45D3-92A4-8B86B5E25D87}" dt="2021-02-10T04:30:50.856" v="83" actId="20577"/>
          <ac:spMkLst>
            <pc:docMk/>
            <pc:sldMk cId="0" sldId="371"/>
            <ac:spMk id="2" creationId="{00000000-0000-0000-0000-000000000000}"/>
          </ac:spMkLst>
        </pc:spChg>
        <pc:spChg chg="mod">
          <ac:chgData name="Reu Sarrosa Enerio" userId="1518e5b4-5a16-480e-95f7-58a90de6ff31" providerId="ADAL" clId="{1A78BDD3-4556-45D3-92A4-8B86B5E25D87}" dt="2021-02-10T04:32:29.248" v="107" actId="27636"/>
          <ac:spMkLst>
            <pc:docMk/>
            <pc:sldMk cId="0" sldId="371"/>
            <ac:spMk id="3" creationId="{00000000-0000-0000-0000-000000000000}"/>
          </ac:spMkLst>
        </pc:spChg>
        <pc:spChg chg="mod">
          <ac:chgData name="Reu Sarrosa Enerio" userId="1518e5b4-5a16-480e-95f7-58a90de6ff31" providerId="ADAL" clId="{1A78BDD3-4556-45D3-92A4-8B86B5E25D87}" dt="2021-02-10T04:30:58.115" v="85" actId="27636"/>
          <ac:spMkLst>
            <pc:docMk/>
            <pc:sldMk cId="0" sldId="371"/>
            <ac:spMk id="5" creationId="{F6DC0E8F-7805-4F03-9F52-5E9C2CE3FDE2}"/>
          </ac:spMkLst>
        </pc:spChg>
      </pc:sldChg>
      <pc:sldChg chg="delSp modSp add del mod setBg modAnim delDesignElem">
        <pc:chgData name="Reu Sarrosa Enerio" userId="1518e5b4-5a16-480e-95f7-58a90de6ff31" providerId="ADAL" clId="{1A78BDD3-4556-45D3-92A4-8B86B5E25D87}" dt="2021-02-10T04:45:33.263" v="193" actId="20577"/>
        <pc:sldMkLst>
          <pc:docMk/>
          <pc:sldMk cId="3790868407" sldId="373"/>
        </pc:sldMkLst>
        <pc:spChg chg="mod">
          <ac:chgData name="Reu Sarrosa Enerio" userId="1518e5b4-5a16-480e-95f7-58a90de6ff31" providerId="ADAL" clId="{1A78BDD3-4556-45D3-92A4-8B86B5E25D87}" dt="2021-02-10T04:45:17.424" v="190"/>
          <ac:spMkLst>
            <pc:docMk/>
            <pc:sldMk cId="3790868407" sldId="373"/>
            <ac:spMk id="9" creationId="{CD786B7C-9FB1-4304-A37D-AF20A24CECC4}"/>
          </ac:spMkLst>
        </pc:spChg>
        <pc:spChg chg="mod">
          <ac:chgData name="Reu Sarrosa Enerio" userId="1518e5b4-5a16-480e-95f7-58a90de6ff31" providerId="ADAL" clId="{1A78BDD3-4556-45D3-92A4-8B86B5E25D87}" dt="2021-02-10T04:45:33.263" v="193" actId="20577"/>
          <ac:spMkLst>
            <pc:docMk/>
            <pc:sldMk cId="3790868407" sldId="373"/>
            <ac:spMk id="10" creationId="{4BBE9926-01F6-43C6-970A-1FB2F7129679}"/>
          </ac:spMkLst>
        </pc:spChg>
        <pc:spChg chg="del">
          <ac:chgData name="Reu Sarrosa Enerio" userId="1518e5b4-5a16-480e-95f7-58a90de6ff31" providerId="ADAL" clId="{1A78BDD3-4556-45D3-92A4-8B86B5E25D87}" dt="2021-02-10T04:44:50.492" v="188"/>
          <ac:spMkLst>
            <pc:docMk/>
            <pc:sldMk cId="3790868407" sldId="373"/>
            <ac:spMk id="80" creationId="{22F15A2D-2324-487D-A02A-BF46C5C580EB}"/>
          </ac:spMkLst>
        </pc:spChg>
        <pc:spChg chg="del">
          <ac:chgData name="Reu Sarrosa Enerio" userId="1518e5b4-5a16-480e-95f7-58a90de6ff31" providerId="ADAL" clId="{1A78BDD3-4556-45D3-92A4-8B86B5E25D87}" dt="2021-02-10T04:44:50.492" v="188"/>
          <ac:spMkLst>
            <pc:docMk/>
            <pc:sldMk cId="3790868407" sldId="373"/>
            <ac:spMk id="82" creationId="{17A7F34E-D418-47E2-9F86-2C45BBC31210}"/>
          </ac:spMkLst>
        </pc:spChg>
        <pc:spChg chg="del">
          <ac:chgData name="Reu Sarrosa Enerio" userId="1518e5b4-5a16-480e-95f7-58a90de6ff31" providerId="ADAL" clId="{1A78BDD3-4556-45D3-92A4-8B86B5E25D87}" dt="2021-02-10T04:44:50.492" v="188"/>
          <ac:spMkLst>
            <pc:docMk/>
            <pc:sldMk cId="3790868407" sldId="373"/>
            <ac:spMk id="84" creationId="{2AEAFA59-923A-4F54-8B49-44C970BCC323}"/>
          </ac:spMkLst>
        </pc:spChg>
      </pc:sldChg>
      <pc:sldChg chg="modSp mod">
        <pc:chgData name="Reu Sarrosa Enerio" userId="1518e5b4-5a16-480e-95f7-58a90de6ff31" providerId="ADAL" clId="{1A78BDD3-4556-45D3-92A4-8B86B5E25D87}" dt="2021-02-10T04:32:14.503" v="98" actId="20577"/>
        <pc:sldMkLst>
          <pc:docMk/>
          <pc:sldMk cId="3180077055" sldId="376"/>
        </pc:sldMkLst>
        <pc:spChg chg="mod">
          <ac:chgData name="Reu Sarrosa Enerio" userId="1518e5b4-5a16-480e-95f7-58a90de6ff31" providerId="ADAL" clId="{1A78BDD3-4556-45D3-92A4-8B86B5E25D87}" dt="2021-02-10T04:32:14.503" v="98" actId="20577"/>
          <ac:spMkLst>
            <pc:docMk/>
            <pc:sldMk cId="3180077055" sldId="376"/>
            <ac:spMk id="2" creationId="{00000000-0000-0000-0000-000000000000}"/>
          </ac:spMkLst>
        </pc:spChg>
      </pc:sldChg>
      <pc:sldChg chg="modSp mod">
        <pc:chgData name="Reu Sarrosa Enerio" userId="1518e5b4-5a16-480e-95f7-58a90de6ff31" providerId="ADAL" clId="{1A78BDD3-4556-45D3-92A4-8B86B5E25D87}" dt="2021-02-10T04:32:58.149" v="120" actId="255"/>
        <pc:sldMkLst>
          <pc:docMk/>
          <pc:sldMk cId="2997156148" sldId="377"/>
        </pc:sldMkLst>
        <pc:spChg chg="mod">
          <ac:chgData name="Reu Sarrosa Enerio" userId="1518e5b4-5a16-480e-95f7-58a90de6ff31" providerId="ADAL" clId="{1A78BDD3-4556-45D3-92A4-8B86B5E25D87}" dt="2021-02-10T04:32:43.600" v="116" actId="14100"/>
          <ac:spMkLst>
            <pc:docMk/>
            <pc:sldMk cId="2997156148" sldId="377"/>
            <ac:spMk id="5" creationId="{854A320F-A665-4C44-9AC9-E6C79E2EBE78}"/>
          </ac:spMkLst>
        </pc:spChg>
        <pc:spChg chg="mod">
          <ac:chgData name="Reu Sarrosa Enerio" userId="1518e5b4-5a16-480e-95f7-58a90de6ff31" providerId="ADAL" clId="{1A78BDD3-4556-45D3-92A4-8B86B5E25D87}" dt="2021-02-10T04:32:58.149" v="120" actId="255"/>
          <ac:spMkLst>
            <pc:docMk/>
            <pc:sldMk cId="2997156148" sldId="377"/>
            <ac:spMk id="11" creationId="{908ABAE0-ADBA-48D6-A520-5D9555B954C8}"/>
          </ac:spMkLst>
        </pc:spChg>
      </pc:sldChg>
      <pc:sldChg chg="modSp mod">
        <pc:chgData name="Reu Sarrosa Enerio" userId="1518e5b4-5a16-480e-95f7-58a90de6ff31" providerId="ADAL" clId="{1A78BDD3-4556-45D3-92A4-8B86B5E25D87}" dt="2021-02-10T04:43:15.859" v="141" actId="20577"/>
        <pc:sldMkLst>
          <pc:docMk/>
          <pc:sldMk cId="2432714395" sldId="382"/>
        </pc:sldMkLst>
        <pc:spChg chg="mod">
          <ac:chgData name="Reu Sarrosa Enerio" userId="1518e5b4-5a16-480e-95f7-58a90de6ff31" providerId="ADAL" clId="{1A78BDD3-4556-45D3-92A4-8B86B5E25D87}" dt="2021-02-10T04:43:15.859" v="141" actId="20577"/>
          <ac:spMkLst>
            <pc:docMk/>
            <pc:sldMk cId="2432714395" sldId="382"/>
            <ac:spMk id="5" creationId="{854A320F-A665-4C44-9AC9-E6C79E2EBE78}"/>
          </ac:spMkLst>
        </pc:spChg>
      </pc:sldChg>
      <pc:sldChg chg="modSp mod">
        <pc:chgData name="Reu Sarrosa Enerio" userId="1518e5b4-5a16-480e-95f7-58a90de6ff31" providerId="ADAL" clId="{1A78BDD3-4556-45D3-92A4-8B86B5E25D87}" dt="2021-02-10T04:43:38.637" v="172" actId="1036"/>
        <pc:sldMkLst>
          <pc:docMk/>
          <pc:sldMk cId="557331485" sldId="383"/>
        </pc:sldMkLst>
        <pc:spChg chg="mod">
          <ac:chgData name="Reu Sarrosa Enerio" userId="1518e5b4-5a16-480e-95f7-58a90de6ff31" providerId="ADAL" clId="{1A78BDD3-4556-45D3-92A4-8B86B5E25D87}" dt="2021-02-10T04:43:38.637" v="172" actId="1036"/>
          <ac:spMkLst>
            <pc:docMk/>
            <pc:sldMk cId="557331485" sldId="383"/>
            <ac:spMk id="5" creationId="{854A320F-A665-4C44-9AC9-E6C79E2EBE78}"/>
          </ac:spMkLst>
        </pc:spChg>
      </pc:sldChg>
      <pc:sldChg chg="modSp mod">
        <pc:chgData name="Reu Sarrosa Enerio" userId="1518e5b4-5a16-480e-95f7-58a90de6ff31" providerId="ADAL" clId="{1A78BDD3-4556-45D3-92A4-8B86B5E25D87}" dt="2021-02-10T04:44:00.289" v="178" actId="14100"/>
        <pc:sldMkLst>
          <pc:docMk/>
          <pc:sldMk cId="3791852473" sldId="384"/>
        </pc:sldMkLst>
        <pc:spChg chg="mod">
          <ac:chgData name="Reu Sarrosa Enerio" userId="1518e5b4-5a16-480e-95f7-58a90de6ff31" providerId="ADAL" clId="{1A78BDD3-4556-45D3-92A4-8B86B5E25D87}" dt="2021-02-10T04:44:00.289" v="178" actId="14100"/>
          <ac:spMkLst>
            <pc:docMk/>
            <pc:sldMk cId="3791852473" sldId="384"/>
            <ac:spMk id="5" creationId="{854A320F-A665-4C44-9AC9-E6C79E2EBE78}"/>
          </ac:spMkLst>
        </pc:spChg>
      </pc:sldChg>
      <pc:sldChg chg="modSp mod">
        <pc:chgData name="Reu Sarrosa Enerio" userId="1518e5b4-5a16-480e-95f7-58a90de6ff31" providerId="ADAL" clId="{1A78BDD3-4556-45D3-92A4-8B86B5E25D87}" dt="2021-02-10T04:44:27.909" v="186" actId="14100"/>
        <pc:sldMkLst>
          <pc:docMk/>
          <pc:sldMk cId="530331753" sldId="385"/>
        </pc:sldMkLst>
        <pc:spChg chg="mod">
          <ac:chgData name="Reu Sarrosa Enerio" userId="1518e5b4-5a16-480e-95f7-58a90de6ff31" providerId="ADAL" clId="{1A78BDD3-4556-45D3-92A4-8B86B5E25D87}" dt="2021-02-10T04:44:27.909" v="186" actId="14100"/>
          <ac:spMkLst>
            <pc:docMk/>
            <pc:sldMk cId="530331753" sldId="385"/>
            <ac:spMk id="5" creationId="{854A320F-A665-4C44-9AC9-E6C79E2EBE78}"/>
          </ac:spMkLst>
        </pc:spChg>
      </pc:sldChg>
      <pc:sldChg chg="modSp del mod">
        <pc:chgData name="Reu Sarrosa Enerio" userId="1518e5b4-5a16-480e-95f7-58a90de6ff31" providerId="ADAL" clId="{1A78BDD3-4556-45D3-92A4-8B86B5E25D87}" dt="2021-02-10T04:45:40.939" v="194" actId="47"/>
        <pc:sldMkLst>
          <pc:docMk/>
          <pc:sldMk cId="1991319657" sldId="386"/>
        </pc:sldMkLst>
        <pc:spChg chg="mod">
          <ac:chgData name="Reu Sarrosa Enerio" userId="1518e5b4-5a16-480e-95f7-58a90de6ff31" providerId="ADAL" clId="{1A78BDD3-4556-45D3-92A4-8B86B5E25D87}" dt="2021-02-10T04:32:29.237" v="106" actId="27636"/>
          <ac:spMkLst>
            <pc:docMk/>
            <pc:sldMk cId="1991319657" sldId="386"/>
            <ac:spMk id="23" creationId="{2D7BD9F6-5552-4CE8-B6E0-F4A93A4D4BEE}"/>
          </ac:spMkLst>
        </pc:spChg>
      </pc:sldChg>
    </pc:docChg>
  </pc:docChgLst>
  <pc:docChgLst>
    <pc:chgData name="Michelle Fleming" userId="7b9fc16f-d6c2-47ba-be37-17200457a451" providerId="ADAL" clId="{5C516B52-3703-4012-8937-F10843074833}"/>
    <pc:docChg chg="undo custSel addSld delSld modSld">
      <pc:chgData name="Michelle Fleming" userId="7b9fc16f-d6c2-47ba-be37-17200457a451" providerId="ADAL" clId="{5C516B52-3703-4012-8937-F10843074833}" dt="2021-02-10T12:56:45.161" v="158"/>
      <pc:docMkLst>
        <pc:docMk/>
      </pc:docMkLst>
      <pc:sldChg chg="mod modShow">
        <pc:chgData name="Michelle Fleming" userId="7b9fc16f-d6c2-47ba-be37-17200457a451" providerId="ADAL" clId="{5C516B52-3703-4012-8937-F10843074833}" dt="2021-02-09T21:40:08.404" v="151" actId="729"/>
        <pc:sldMkLst>
          <pc:docMk/>
          <pc:sldMk cId="1165719508" sldId="279"/>
        </pc:sldMkLst>
      </pc:sldChg>
      <pc:sldChg chg="modSp del mod">
        <pc:chgData name="Michelle Fleming" userId="7b9fc16f-d6c2-47ba-be37-17200457a451" providerId="ADAL" clId="{5C516B52-3703-4012-8937-F10843074833}" dt="2021-02-04T19:50:46.669" v="149" actId="2696"/>
        <pc:sldMkLst>
          <pc:docMk/>
          <pc:sldMk cId="347147622" sldId="344"/>
        </pc:sldMkLst>
        <pc:spChg chg="mod">
          <ac:chgData name="Michelle Fleming" userId="7b9fc16f-d6c2-47ba-be37-17200457a451" providerId="ADAL" clId="{5C516B52-3703-4012-8937-F10843074833}" dt="2021-02-04T19:36:38.733" v="72" actId="20577"/>
          <ac:spMkLst>
            <pc:docMk/>
            <pc:sldMk cId="347147622" sldId="344"/>
            <ac:spMk id="9" creationId="{8A493CF8-5174-4DFF-A560-37A50601A24F}"/>
          </ac:spMkLst>
        </pc:spChg>
      </pc:sldChg>
      <pc:sldChg chg="modSp mod">
        <pc:chgData name="Michelle Fleming" userId="7b9fc16f-d6c2-47ba-be37-17200457a451" providerId="ADAL" clId="{5C516B52-3703-4012-8937-F10843074833}" dt="2021-02-04T19:44:42.478" v="148" actId="20577"/>
        <pc:sldMkLst>
          <pc:docMk/>
          <pc:sldMk cId="926483049" sldId="370"/>
        </pc:sldMkLst>
        <pc:spChg chg="mod">
          <ac:chgData name="Michelle Fleming" userId="7b9fc16f-d6c2-47ba-be37-17200457a451" providerId="ADAL" clId="{5C516B52-3703-4012-8937-F10843074833}" dt="2021-02-04T19:44:42.478" v="148" actId="20577"/>
          <ac:spMkLst>
            <pc:docMk/>
            <pc:sldMk cId="926483049" sldId="370"/>
            <ac:spMk id="5" creationId="{854A320F-A665-4C44-9AC9-E6C79E2EBE78}"/>
          </ac:spMkLst>
        </pc:spChg>
        <pc:spChg chg="mod">
          <ac:chgData name="Michelle Fleming" userId="7b9fc16f-d6c2-47ba-be37-17200457a451" providerId="ADAL" clId="{5C516B52-3703-4012-8937-F10843074833}" dt="2021-02-03T20:18:13.616" v="36" actId="1036"/>
          <ac:spMkLst>
            <pc:docMk/>
            <pc:sldMk cId="926483049" sldId="370"/>
            <ac:spMk id="13" creationId="{B401E2A5-898B-4D00-9D7F-E97A8244BA8F}"/>
          </ac:spMkLst>
        </pc:spChg>
      </pc:sldChg>
      <pc:sldChg chg="modSp mod">
        <pc:chgData name="Michelle Fleming" userId="7b9fc16f-d6c2-47ba-be37-17200457a451" providerId="ADAL" clId="{5C516B52-3703-4012-8937-F10843074833}" dt="2021-02-10T12:55:54.708" v="154" actId="20577"/>
        <pc:sldMkLst>
          <pc:docMk/>
          <pc:sldMk cId="3180077055" sldId="376"/>
        </pc:sldMkLst>
        <pc:spChg chg="mod">
          <ac:chgData name="Michelle Fleming" userId="7b9fc16f-d6c2-47ba-be37-17200457a451" providerId="ADAL" clId="{5C516B52-3703-4012-8937-F10843074833}" dt="2021-02-10T12:55:54.708" v="154" actId="20577"/>
          <ac:spMkLst>
            <pc:docMk/>
            <pc:sldMk cId="3180077055" sldId="376"/>
            <ac:spMk id="2" creationId="{00000000-0000-0000-0000-000000000000}"/>
          </ac:spMkLst>
        </pc:spChg>
      </pc:sldChg>
      <pc:sldChg chg="modAnim">
        <pc:chgData name="Michelle Fleming" userId="7b9fc16f-d6c2-47ba-be37-17200457a451" providerId="ADAL" clId="{5C516B52-3703-4012-8937-F10843074833}" dt="2021-02-10T12:56:45.161" v="158"/>
        <pc:sldMkLst>
          <pc:docMk/>
          <pc:sldMk cId="2997156148" sldId="377"/>
        </pc:sldMkLst>
      </pc:sldChg>
      <pc:sldChg chg="modSp del mod">
        <pc:chgData name="Michelle Fleming" userId="7b9fc16f-d6c2-47ba-be37-17200457a451" providerId="ADAL" clId="{5C516B52-3703-4012-8937-F10843074833}" dt="2021-02-04T19:43:06.273" v="102" actId="2696"/>
        <pc:sldMkLst>
          <pc:docMk/>
          <pc:sldMk cId="3724157952" sldId="378"/>
        </pc:sldMkLst>
        <pc:spChg chg="mod">
          <ac:chgData name="Michelle Fleming" userId="7b9fc16f-d6c2-47ba-be37-17200457a451" providerId="ADAL" clId="{5C516B52-3703-4012-8937-F10843074833}" dt="2021-02-04T19:37:12.530" v="101" actId="20577"/>
          <ac:spMkLst>
            <pc:docMk/>
            <pc:sldMk cId="3724157952" sldId="378"/>
            <ac:spMk id="13" creationId="{B401E2A5-898B-4D00-9D7F-E97A8244BA8F}"/>
          </ac:spMkLst>
        </pc:spChg>
      </pc:sldChg>
      <pc:sldChg chg="modSp add del mod">
        <pc:chgData name="Michelle Fleming" userId="7b9fc16f-d6c2-47ba-be37-17200457a451" providerId="ADAL" clId="{5C516B52-3703-4012-8937-F10843074833}" dt="2021-02-04T19:50:50.419" v="150" actId="2696"/>
        <pc:sldMkLst>
          <pc:docMk/>
          <pc:sldMk cId="2791708615" sldId="379"/>
        </pc:sldMkLst>
        <pc:spChg chg="mod">
          <ac:chgData name="Michelle Fleming" userId="7b9fc16f-d6c2-47ba-be37-17200457a451" providerId="ADAL" clId="{5C516B52-3703-4012-8937-F10843074833}" dt="2021-02-04T19:44:10.090" v="139" actId="20577"/>
          <ac:spMkLst>
            <pc:docMk/>
            <pc:sldMk cId="2791708615" sldId="379"/>
            <ac:spMk id="11" creationId="{B92ABA94-18C0-4913-A6A6-9DF94A743695}"/>
          </ac:spMkLst>
        </pc:spChg>
      </pc:sldChg>
    </pc:docChg>
  </pc:docChgLst>
  <pc:docChgLst>
    <pc:chgData name="Michelle Fleming" userId="7b9fc16f-d6c2-47ba-be37-17200457a451" providerId="ADAL" clId="{B6F97421-2DA4-402C-9A8A-367595CACA83}"/>
    <pc:docChg chg="custSel modSld">
      <pc:chgData name="Michelle Fleming" userId="7b9fc16f-d6c2-47ba-be37-17200457a451" providerId="ADAL" clId="{B6F97421-2DA4-402C-9A8A-367595CACA83}" dt="2021-03-25T17:46:19.630" v="29"/>
      <pc:docMkLst>
        <pc:docMk/>
      </pc:docMkLst>
      <pc:sldChg chg="modSp mod">
        <pc:chgData name="Michelle Fleming" userId="7b9fc16f-d6c2-47ba-be37-17200457a451" providerId="ADAL" clId="{B6F97421-2DA4-402C-9A8A-367595CACA83}" dt="2021-03-25T17:44:11.155" v="9" actId="403"/>
        <pc:sldMkLst>
          <pc:docMk/>
          <pc:sldMk cId="0" sldId="267"/>
        </pc:sldMkLst>
        <pc:spChg chg="mod">
          <ac:chgData name="Michelle Fleming" userId="7b9fc16f-d6c2-47ba-be37-17200457a451" providerId="ADAL" clId="{B6F97421-2DA4-402C-9A8A-367595CACA83}" dt="2021-03-25T17:44:11.155" v="9" actId="403"/>
          <ac:spMkLst>
            <pc:docMk/>
            <pc:sldMk cId="0" sldId="267"/>
            <ac:spMk id="12" creationId="{887F72AF-50C5-4965-B411-BFD13886421D}"/>
          </ac:spMkLst>
        </pc:spChg>
      </pc:sldChg>
      <pc:sldChg chg="addSp delSp modSp mod">
        <pc:chgData name="Michelle Fleming" userId="7b9fc16f-d6c2-47ba-be37-17200457a451" providerId="ADAL" clId="{B6F97421-2DA4-402C-9A8A-367595CACA83}" dt="2021-03-25T17:45:26.421" v="18"/>
        <pc:sldMkLst>
          <pc:docMk/>
          <pc:sldMk cId="926483049" sldId="370"/>
        </pc:sldMkLst>
        <pc:spChg chg="del">
          <ac:chgData name="Michelle Fleming" userId="7b9fc16f-d6c2-47ba-be37-17200457a451" providerId="ADAL" clId="{B6F97421-2DA4-402C-9A8A-367595CACA83}" dt="2021-03-25T17:45:19.993" v="17" actId="21"/>
          <ac:spMkLst>
            <pc:docMk/>
            <pc:sldMk cId="926483049" sldId="370"/>
            <ac:spMk id="6" creationId="{CD192644-9CA8-43E2-A792-B4BAF17DE8ED}"/>
          </ac:spMkLst>
        </pc:spChg>
        <pc:spChg chg="add mod">
          <ac:chgData name="Michelle Fleming" userId="7b9fc16f-d6c2-47ba-be37-17200457a451" providerId="ADAL" clId="{B6F97421-2DA4-402C-9A8A-367595CACA83}" dt="2021-03-25T17:45:26.421" v="18"/>
          <ac:spMkLst>
            <pc:docMk/>
            <pc:sldMk cId="926483049" sldId="370"/>
            <ac:spMk id="9" creationId="{66096B4B-0586-4750-B246-6A8FC50D6938}"/>
          </ac:spMkLst>
        </pc:spChg>
      </pc:sldChg>
      <pc:sldChg chg="modSp mod">
        <pc:chgData name="Michelle Fleming" userId="7b9fc16f-d6c2-47ba-be37-17200457a451" providerId="ADAL" clId="{B6F97421-2DA4-402C-9A8A-367595CACA83}" dt="2021-03-25T17:43:51.838" v="2" actId="1076"/>
        <pc:sldMkLst>
          <pc:docMk/>
          <pc:sldMk cId="0" sldId="371"/>
        </pc:sldMkLst>
        <pc:spChg chg="mod">
          <ac:chgData name="Michelle Fleming" userId="7b9fc16f-d6c2-47ba-be37-17200457a451" providerId="ADAL" clId="{B6F97421-2DA4-402C-9A8A-367595CACA83}" dt="2021-03-25T17:43:51.838" v="2" actId="1076"/>
          <ac:spMkLst>
            <pc:docMk/>
            <pc:sldMk cId="0" sldId="371"/>
            <ac:spMk id="3" creationId="{00000000-0000-0000-0000-000000000000}"/>
          </ac:spMkLst>
        </pc:spChg>
      </pc:sldChg>
      <pc:sldChg chg="modSp mod">
        <pc:chgData name="Michelle Fleming" userId="7b9fc16f-d6c2-47ba-be37-17200457a451" providerId="ADAL" clId="{B6F97421-2DA4-402C-9A8A-367595CACA83}" dt="2021-03-25T17:45:26.567" v="21" actId="27636"/>
        <pc:sldMkLst>
          <pc:docMk/>
          <pc:sldMk cId="3790868407" sldId="373"/>
        </pc:sldMkLst>
        <pc:spChg chg="mod">
          <ac:chgData name="Michelle Fleming" userId="7b9fc16f-d6c2-47ba-be37-17200457a451" providerId="ADAL" clId="{B6F97421-2DA4-402C-9A8A-367595CACA83}" dt="2021-03-25T17:45:26.567" v="21" actId="27636"/>
          <ac:spMkLst>
            <pc:docMk/>
            <pc:sldMk cId="3790868407" sldId="373"/>
            <ac:spMk id="10" creationId="{4BBE9926-01F6-43C6-970A-1FB2F7129679}"/>
          </ac:spMkLst>
        </pc:spChg>
      </pc:sldChg>
      <pc:sldChg chg="modSp mod">
        <pc:chgData name="Michelle Fleming" userId="7b9fc16f-d6c2-47ba-be37-17200457a451" providerId="ADAL" clId="{B6F97421-2DA4-402C-9A8A-367595CACA83}" dt="2021-03-25T17:45:12.460" v="16" actId="14100"/>
        <pc:sldMkLst>
          <pc:docMk/>
          <pc:sldMk cId="2997156148" sldId="377"/>
        </pc:sldMkLst>
        <pc:spChg chg="mod">
          <ac:chgData name="Michelle Fleming" userId="7b9fc16f-d6c2-47ba-be37-17200457a451" providerId="ADAL" clId="{B6F97421-2DA4-402C-9A8A-367595CACA83}" dt="2021-03-25T17:45:12.460" v="16" actId="14100"/>
          <ac:spMkLst>
            <pc:docMk/>
            <pc:sldMk cId="2997156148" sldId="377"/>
            <ac:spMk id="6" creationId="{CD192644-9CA8-43E2-A792-B4BAF17DE8ED}"/>
          </ac:spMkLst>
        </pc:spChg>
      </pc:sldChg>
      <pc:sldChg chg="addSp delSp modSp mod">
        <pc:chgData name="Michelle Fleming" userId="7b9fc16f-d6c2-47ba-be37-17200457a451" providerId="ADAL" clId="{B6F97421-2DA4-402C-9A8A-367595CACA83}" dt="2021-03-25T17:46:11.816" v="26"/>
        <pc:sldMkLst>
          <pc:docMk/>
          <pc:sldMk cId="2432714395" sldId="382"/>
        </pc:sldMkLst>
        <pc:spChg chg="mod">
          <ac:chgData name="Michelle Fleming" userId="7b9fc16f-d6c2-47ba-be37-17200457a451" providerId="ADAL" clId="{B6F97421-2DA4-402C-9A8A-367595CACA83}" dt="2021-03-25T17:45:26.530" v="19" actId="27636"/>
          <ac:spMkLst>
            <pc:docMk/>
            <pc:sldMk cId="2432714395" sldId="382"/>
            <ac:spMk id="5" creationId="{854A320F-A665-4C44-9AC9-E6C79E2EBE78}"/>
          </ac:spMkLst>
        </pc:spChg>
        <pc:spChg chg="del">
          <ac:chgData name="Michelle Fleming" userId="7b9fc16f-d6c2-47ba-be37-17200457a451" providerId="ADAL" clId="{B6F97421-2DA4-402C-9A8A-367595CACA83}" dt="2021-03-25T17:45:31.587" v="22" actId="21"/>
          <ac:spMkLst>
            <pc:docMk/>
            <pc:sldMk cId="2432714395" sldId="382"/>
            <ac:spMk id="6" creationId="{CD192644-9CA8-43E2-A792-B4BAF17DE8ED}"/>
          </ac:spMkLst>
        </pc:spChg>
        <pc:spChg chg="add mod">
          <ac:chgData name="Michelle Fleming" userId="7b9fc16f-d6c2-47ba-be37-17200457a451" providerId="ADAL" clId="{B6F97421-2DA4-402C-9A8A-367595CACA83}" dt="2021-03-25T17:46:11.816" v="26"/>
          <ac:spMkLst>
            <pc:docMk/>
            <pc:sldMk cId="2432714395" sldId="382"/>
            <ac:spMk id="9" creationId="{370BA30D-950B-460D-9979-7D5CB7740C05}"/>
          </ac:spMkLst>
        </pc:spChg>
      </pc:sldChg>
      <pc:sldChg chg="addSp delSp modSp mod">
        <pc:chgData name="Michelle Fleming" userId="7b9fc16f-d6c2-47ba-be37-17200457a451" providerId="ADAL" clId="{B6F97421-2DA4-402C-9A8A-367595CACA83}" dt="2021-03-25T17:46:14.479" v="27"/>
        <pc:sldMkLst>
          <pc:docMk/>
          <pc:sldMk cId="557331485" sldId="383"/>
        </pc:sldMkLst>
        <pc:spChg chg="mod">
          <ac:chgData name="Michelle Fleming" userId="7b9fc16f-d6c2-47ba-be37-17200457a451" providerId="ADAL" clId="{B6F97421-2DA4-402C-9A8A-367595CACA83}" dt="2021-03-25T17:45:26.551" v="20" actId="27636"/>
          <ac:spMkLst>
            <pc:docMk/>
            <pc:sldMk cId="557331485" sldId="383"/>
            <ac:spMk id="5" creationId="{854A320F-A665-4C44-9AC9-E6C79E2EBE78}"/>
          </ac:spMkLst>
        </pc:spChg>
        <pc:spChg chg="del">
          <ac:chgData name="Michelle Fleming" userId="7b9fc16f-d6c2-47ba-be37-17200457a451" providerId="ADAL" clId="{B6F97421-2DA4-402C-9A8A-367595CACA83}" dt="2021-03-25T17:45:35.958" v="23" actId="21"/>
          <ac:spMkLst>
            <pc:docMk/>
            <pc:sldMk cId="557331485" sldId="383"/>
            <ac:spMk id="6" creationId="{CD192644-9CA8-43E2-A792-B4BAF17DE8ED}"/>
          </ac:spMkLst>
        </pc:spChg>
        <pc:spChg chg="add mod">
          <ac:chgData name="Michelle Fleming" userId="7b9fc16f-d6c2-47ba-be37-17200457a451" providerId="ADAL" clId="{B6F97421-2DA4-402C-9A8A-367595CACA83}" dt="2021-03-25T17:46:14.479" v="27"/>
          <ac:spMkLst>
            <pc:docMk/>
            <pc:sldMk cId="557331485" sldId="383"/>
            <ac:spMk id="9" creationId="{0B38898C-9AD3-464D-8023-C07A1B8CAC92}"/>
          </ac:spMkLst>
        </pc:spChg>
      </pc:sldChg>
      <pc:sldChg chg="addSp delSp modSp mod">
        <pc:chgData name="Michelle Fleming" userId="7b9fc16f-d6c2-47ba-be37-17200457a451" providerId="ADAL" clId="{B6F97421-2DA4-402C-9A8A-367595CACA83}" dt="2021-03-25T17:46:17.112" v="28"/>
        <pc:sldMkLst>
          <pc:docMk/>
          <pc:sldMk cId="3791852473" sldId="384"/>
        </pc:sldMkLst>
        <pc:spChg chg="del">
          <ac:chgData name="Michelle Fleming" userId="7b9fc16f-d6c2-47ba-be37-17200457a451" providerId="ADAL" clId="{B6F97421-2DA4-402C-9A8A-367595CACA83}" dt="2021-03-25T17:45:41.458" v="24" actId="21"/>
          <ac:spMkLst>
            <pc:docMk/>
            <pc:sldMk cId="3791852473" sldId="384"/>
            <ac:spMk id="6" creationId="{CD192644-9CA8-43E2-A792-B4BAF17DE8ED}"/>
          </ac:spMkLst>
        </pc:spChg>
        <pc:spChg chg="add mod">
          <ac:chgData name="Michelle Fleming" userId="7b9fc16f-d6c2-47ba-be37-17200457a451" providerId="ADAL" clId="{B6F97421-2DA4-402C-9A8A-367595CACA83}" dt="2021-03-25T17:46:17.112" v="28"/>
          <ac:spMkLst>
            <pc:docMk/>
            <pc:sldMk cId="3791852473" sldId="384"/>
            <ac:spMk id="9" creationId="{B98FEB40-0603-4709-9679-0D3CA97F62E7}"/>
          </ac:spMkLst>
        </pc:spChg>
      </pc:sldChg>
      <pc:sldChg chg="addSp delSp modSp mod">
        <pc:chgData name="Michelle Fleming" userId="7b9fc16f-d6c2-47ba-be37-17200457a451" providerId="ADAL" clId="{B6F97421-2DA4-402C-9A8A-367595CACA83}" dt="2021-03-25T17:46:19.630" v="29"/>
        <pc:sldMkLst>
          <pc:docMk/>
          <pc:sldMk cId="530331753" sldId="385"/>
        </pc:sldMkLst>
        <pc:spChg chg="del">
          <ac:chgData name="Michelle Fleming" userId="7b9fc16f-d6c2-47ba-be37-17200457a451" providerId="ADAL" clId="{B6F97421-2DA4-402C-9A8A-367595CACA83}" dt="2021-03-25T17:45:48.182" v="25" actId="21"/>
          <ac:spMkLst>
            <pc:docMk/>
            <pc:sldMk cId="530331753" sldId="385"/>
            <ac:spMk id="6" creationId="{CD192644-9CA8-43E2-A792-B4BAF17DE8ED}"/>
          </ac:spMkLst>
        </pc:spChg>
        <pc:spChg chg="add mod">
          <ac:chgData name="Michelle Fleming" userId="7b9fc16f-d6c2-47ba-be37-17200457a451" providerId="ADAL" clId="{B6F97421-2DA4-402C-9A8A-367595CACA83}" dt="2021-03-25T17:46:19.630" v="29"/>
          <ac:spMkLst>
            <pc:docMk/>
            <pc:sldMk cId="530331753" sldId="385"/>
            <ac:spMk id="9" creationId="{402F2C6E-2B51-4AB4-8AAE-3B6FD1FDAF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6C8B0-6EFD-4803-BB89-4C185ABE195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920F-8A1C-4EFF-932E-E7DAD227D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4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79E7-7639-470C-A544-3E6A6D80AD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79E7-7639-470C-A544-3E6A6D80AD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9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79E7-7639-470C-A544-3E6A6D80A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06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79E7-7639-470C-A544-3E6A6D80A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83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79E7-7639-470C-A544-3E6A6D80A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7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3979E7-7639-470C-A544-3E6A6D80AD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03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F829-989F-4399-8251-9BEB92FB6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5016" y="2313432"/>
            <a:ext cx="9144000" cy="1196531"/>
          </a:xfrm>
        </p:spPr>
        <p:txBody>
          <a:bodyPr anchor="b">
            <a:normAutofit/>
          </a:bodyPr>
          <a:lstStyle>
            <a:lvl1pPr algn="l">
              <a:defRPr sz="5199">
                <a:solidFill>
                  <a:srgbClr val="393E4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015091-A167-49A6-A9BA-E4E86322C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5016" y="3602039"/>
            <a:ext cx="9144000" cy="944347"/>
          </a:xfrm>
        </p:spPr>
        <p:txBody>
          <a:bodyPr/>
          <a:lstStyle>
            <a:lvl1pPr marL="0" indent="0" algn="l">
              <a:buNone/>
              <a:defRPr sz="2899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544142" indent="0" algn="ctr">
              <a:buNone/>
              <a:defRPr sz="2400"/>
            </a:lvl2pPr>
            <a:lvl3pPr marL="1088284" indent="0" algn="ctr">
              <a:buNone/>
              <a:defRPr sz="2100"/>
            </a:lvl3pPr>
            <a:lvl4pPr marL="1632426" indent="0" algn="ctr">
              <a:buNone/>
              <a:defRPr sz="1900"/>
            </a:lvl4pPr>
            <a:lvl5pPr marL="2176569" indent="0" algn="ctr">
              <a:buNone/>
              <a:defRPr sz="1900"/>
            </a:lvl5pPr>
            <a:lvl6pPr marL="2720710" indent="0" algn="ctr">
              <a:buNone/>
              <a:defRPr sz="1900"/>
            </a:lvl6pPr>
            <a:lvl7pPr marL="3264852" indent="0" algn="ctr">
              <a:buNone/>
              <a:defRPr sz="1900"/>
            </a:lvl7pPr>
            <a:lvl8pPr marL="3808994" indent="0" algn="ctr">
              <a:buNone/>
              <a:defRPr sz="1900"/>
            </a:lvl8pPr>
            <a:lvl9pPr marL="4353136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BD507-DD8C-4285-9845-27F7D175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F24B-E51A-4A57-BEBF-A3C05F15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39AF2-CEFC-4182-B08D-E34200392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8BAAD3-22FA-4468-A9D0-87C9AD15E8EF}"/>
              </a:ext>
            </a:extLst>
          </p:cNvPr>
          <p:cNvGrpSpPr/>
          <p:nvPr/>
        </p:nvGrpSpPr>
        <p:grpSpPr>
          <a:xfrm>
            <a:off x="0" y="4691464"/>
            <a:ext cx="8532347" cy="2175083"/>
            <a:chOff x="-2157732" y="4682916"/>
            <a:chExt cx="9325985" cy="21750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F00B71-A0FF-4709-B683-3005E2E96FA6}"/>
                </a:ext>
              </a:extLst>
            </p:cNvPr>
            <p:cNvSpPr/>
            <p:nvPr/>
          </p:nvSpPr>
          <p:spPr>
            <a:xfrm>
              <a:off x="-2157732" y="4682918"/>
              <a:ext cx="8253731" cy="21750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E7FEEE6-3025-42BE-B8EF-8480A82EBB30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17">
            <a:extLst>
              <a:ext uri="{FF2B5EF4-FFF2-40B4-BE49-F238E27FC236}">
                <a16:creationId xmlns:a16="http://schemas.microsoft.com/office/drawing/2014/main" id="{BE5B093F-8D86-4E8C-B602-4DB5C340050A}"/>
              </a:ext>
            </a:extLst>
          </p:cNvPr>
          <p:cNvGrpSpPr/>
          <p:nvPr/>
        </p:nvGrpSpPr>
        <p:grpSpPr>
          <a:xfrm rot="10800000">
            <a:off x="7723579" y="4691456"/>
            <a:ext cx="4468423" cy="2175082"/>
            <a:chOff x="2111483" y="4682920"/>
            <a:chExt cx="5105356" cy="2175082"/>
          </a:xfrm>
          <a:solidFill>
            <a:srgbClr val="59595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761634D-49C0-4DB7-8339-652BE5B05F8A}"/>
                </a:ext>
              </a:extLst>
            </p:cNvPr>
            <p:cNvSpPr/>
            <p:nvPr/>
          </p:nvSpPr>
          <p:spPr>
            <a:xfrm>
              <a:off x="2111483" y="4682921"/>
              <a:ext cx="3984518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42F5C7D-7F41-48BA-A9E3-923F1B508A4F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81A7F480-34AC-4EC4-9A1F-6A4932CE2475}"/>
              </a:ext>
            </a:extLst>
          </p:cNvPr>
          <p:cNvGrpSpPr/>
          <p:nvPr/>
        </p:nvGrpSpPr>
        <p:grpSpPr>
          <a:xfrm>
            <a:off x="0" y="2"/>
            <a:ext cx="5570415" cy="2175083"/>
            <a:chOff x="1079705" y="4682916"/>
            <a:chExt cx="6088548" cy="2175083"/>
          </a:xfrm>
          <a:solidFill>
            <a:srgbClr val="393E4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6B68A9-A10F-455D-BF59-19B49B141594}"/>
                </a:ext>
              </a:extLst>
            </p:cNvPr>
            <p:cNvSpPr/>
            <p:nvPr/>
          </p:nvSpPr>
          <p:spPr>
            <a:xfrm>
              <a:off x="1079705" y="4682918"/>
              <a:ext cx="5016294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F3C77A6-0CAA-4243-9EF6-34A1FC2B2115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50B6E7F7-173B-4F2B-99CC-2666FFB5F7DD}"/>
              </a:ext>
            </a:extLst>
          </p:cNvPr>
          <p:cNvGrpSpPr/>
          <p:nvPr/>
        </p:nvGrpSpPr>
        <p:grpSpPr>
          <a:xfrm rot="10800000">
            <a:off x="4761648" y="-6"/>
            <a:ext cx="7430353" cy="2175082"/>
            <a:chOff x="-1272644" y="4682920"/>
            <a:chExt cx="8489483" cy="2175082"/>
          </a:xfrm>
          <a:solidFill>
            <a:srgbClr val="595959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012A70-82D6-4D9A-BE96-B01BE8A49812}"/>
                </a:ext>
              </a:extLst>
            </p:cNvPr>
            <p:cNvSpPr/>
            <p:nvPr/>
          </p:nvSpPr>
          <p:spPr>
            <a:xfrm>
              <a:off x="-1272644" y="4682921"/>
              <a:ext cx="7368647" cy="217508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F844A98-6A2A-4D0E-8495-AD28012B26EC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538CBD0-445D-4E30-87C3-A3326E1040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049" y="2570614"/>
            <a:ext cx="1713124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8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7E03-FD5D-4167-8AF1-B37DEC09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B8589-809A-46FB-BDC1-3C4B05B5D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60209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3804-81D9-4DE3-B838-8538F9CC9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57274"/>
            <a:ext cx="3932237" cy="2990360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6C5AF-5682-4281-BFDD-7B45056B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C646-A26E-4EDD-BE27-F08EFA7C2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00985-38E4-4912-8334-0BE73FA50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9F39BE-2303-4F42-A91C-1A51C00F099F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3861D2-3D62-48BF-BDA6-B27CFC6ABF9A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A34B0C0-E30A-4491-915F-8E1585F00B8D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93E6C6-F4EC-4C68-BF89-A2A734681724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08654-3736-441A-B1CE-44D17454B4E5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DF784E8-2E31-4BFE-9329-C5FF40809ED4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0325AB9D-6CCE-48F6-808C-FE2439FAD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1F719-90C9-4F1D-AE08-0BF1AA39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A58DF-C932-428D-B6BC-DC4B80B04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60209"/>
          </a:xfrm>
        </p:spPr>
        <p:txBody>
          <a:bodyPr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B11AF-D077-498C-B329-1C17377A7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93938"/>
            <a:ext cx="3932237" cy="2974682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320F6-1F3D-4506-91F3-2E6450DB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91504-64B5-481A-B338-87788572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4B5D0-6756-41F9-ADFF-0D0791DC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03492D-8C6E-4682-A4DF-4FC6B8E86304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937EDE-FBC9-4D01-B60D-2532E9C0BAE3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2FE971A-59DA-4D77-80BC-6345DFE677EF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E41CEB-EF5B-44CA-B038-5D7625B2DC67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21F39B6-F33A-4B61-BABF-93A3BBA55187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0191FB4-D6AB-48EE-925D-359B9B8C3560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0A5ADF95-D594-457E-88DA-FBDD21B46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1775F-B29F-4620-8778-213BEF76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CCCFA-B3C7-4056-AEA8-9EB6058E2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89B06-B8AD-4ED2-BCAC-4F4FB19C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90CA-4AB0-4AD2-BAC4-5E366897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D1B3-1B66-4D0B-9DE4-55504C78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5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69B3-A541-400A-8A18-768D2F68A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D1E49-2AE2-4FC7-94D6-923FD5DD1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610AF-193B-4EEB-ACCD-725216DC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5DDBA-EBBB-4EAC-883D-3A2EF228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DC69-511B-4995-A79F-C2BAE485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ARGE IMAGE PLAI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FCEEEA4-C64E-4476-9072-BAABD4D5E86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1922" y="153099"/>
            <a:ext cx="11793825" cy="6551807"/>
          </a:xfrm>
        </p:spPr>
        <p:txBody>
          <a:bodyPr/>
          <a:lstStyle>
            <a:lvl1pPr>
              <a:defRPr>
                <a:solidFill>
                  <a:srgbClr val="252B3D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87304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6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9" y="6356352"/>
            <a:ext cx="1530926" cy="365125"/>
          </a:xfrm>
          <a:prstGeom prst="rect">
            <a:avLst/>
          </a:prstGeom>
        </p:spPr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1F3BB9-5FC5-4BFF-8C87-EF2C6858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4828"/>
            <a:ext cx="10515600" cy="1001797"/>
          </a:xfrm>
        </p:spPr>
        <p:txBody>
          <a:bodyPr anchor="t">
            <a:normAutofit/>
          </a:bodyPr>
          <a:lstStyle>
            <a:lvl1pPr>
              <a:defRPr>
                <a:solidFill>
                  <a:srgbClr val="252B3D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ctr"/>
            <a:r>
              <a:rPr lang="en-US" sz="7099" b="1">
                <a:solidFill>
                  <a:schemeClr val="bg1"/>
                </a:solidFill>
                <a:latin typeface="GCI" pitchFamily="50" charset="0"/>
              </a:rPr>
              <a:t>Click to edit Master title style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45E766F9-A52D-4C93-BE03-825AE4CEFCE6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3E86FA9-130E-4DB8-9682-B682652F850B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B761B48-7DF3-4A46-89C9-F02CBFBAF804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F9296EC-67A2-4A1C-9B8C-DCC77306C226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73F3D0-39C6-4BD9-B975-8AD57FDDBE61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4EC549F-668A-4284-969F-BF82ED25AD14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9F507B44-3B4E-4C7A-ABF3-E4911031C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62"/>
            <a:ext cx="5257800" cy="1325563"/>
          </a:xfrm>
        </p:spPr>
        <p:txBody>
          <a:bodyPr>
            <a:normAutofit/>
          </a:bodyPr>
          <a:lstStyle>
            <a:lvl1pPr>
              <a:defRPr sz="4799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AA73-9813-4A5E-A86B-158BA3A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8563"/>
            <a:ext cx="3200400" cy="3661257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</a:defRPr>
            </a:lvl1pPr>
            <a:lvl2pPr marL="544142" indent="0">
              <a:buNone/>
              <a:defRPr>
                <a:latin typeface="GCI" pitchFamily="50" charset="0"/>
              </a:defRPr>
            </a:lvl2pPr>
            <a:lvl3pPr marL="1088284" indent="0">
              <a:buNone/>
              <a:defRPr>
                <a:latin typeface="GCI" pitchFamily="50" charset="0"/>
              </a:defRPr>
            </a:lvl3pPr>
            <a:lvl4pPr marL="1632426" indent="0">
              <a:buNone/>
              <a:defRPr>
                <a:latin typeface="GCI" pitchFamily="50" charset="0"/>
              </a:defRPr>
            </a:lvl4pPr>
            <a:lvl5pPr marL="2176569" indent="0">
              <a:buNone/>
              <a:defRPr>
                <a:latin typeface="GCI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2FC2-BF2A-4D71-9A39-42F6A1E5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12FB-7830-418E-9525-17FE1CA5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68AE-4DBA-44D3-B373-EEF255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F667A3A-1191-4E53-B300-5C0CD81CF735}"/>
              </a:ext>
            </a:extLst>
          </p:cNvPr>
          <p:cNvGrpSpPr/>
          <p:nvPr/>
        </p:nvGrpSpPr>
        <p:grpSpPr>
          <a:xfrm rot="10800000">
            <a:off x="3851035" y="-6"/>
            <a:ext cx="8340967" cy="6858006"/>
            <a:chOff x="-1272642" y="4682920"/>
            <a:chExt cx="8489482" cy="2175082"/>
          </a:xfrm>
          <a:solidFill>
            <a:srgbClr val="59595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DF38C1-0CF5-4311-BB70-534FA10888E9}"/>
                </a:ext>
              </a:extLst>
            </p:cNvPr>
            <p:cNvSpPr/>
            <p:nvPr/>
          </p:nvSpPr>
          <p:spPr>
            <a:xfrm>
              <a:off x="-1272642" y="4682921"/>
              <a:ext cx="4941864" cy="217508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35BFB90-A39C-4468-A5F8-6BBF46C38676}"/>
                </a:ext>
              </a:extLst>
            </p:cNvPr>
            <p:cNvSpPr/>
            <p:nvPr/>
          </p:nvSpPr>
          <p:spPr>
            <a:xfrm rot="10800000">
              <a:off x="3669223" y="4682920"/>
              <a:ext cx="3547617" cy="2175079"/>
            </a:xfrm>
            <a:prstGeom prst="triangle">
              <a:avLst>
                <a:gd name="adj" fmla="val 100000"/>
              </a:avLst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07488DEC-7909-4985-920E-161BE9E43294}"/>
              </a:ext>
            </a:extLst>
          </p:cNvPr>
          <p:cNvGrpSpPr/>
          <p:nvPr/>
        </p:nvGrpSpPr>
        <p:grpSpPr>
          <a:xfrm rot="10800000">
            <a:off x="4277458" y="0"/>
            <a:ext cx="7914542" cy="6858006"/>
            <a:chOff x="-1272642" y="4682920"/>
            <a:chExt cx="8489482" cy="2175082"/>
          </a:xfrm>
          <a:solidFill>
            <a:srgbClr val="393E4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36DA0F-FE4F-4536-974A-7A46370A1214}"/>
                </a:ext>
              </a:extLst>
            </p:cNvPr>
            <p:cNvSpPr/>
            <p:nvPr/>
          </p:nvSpPr>
          <p:spPr>
            <a:xfrm>
              <a:off x="-1272642" y="4682921"/>
              <a:ext cx="4834964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ED3FF3-0A07-4683-B147-1FA2C827BB1C}"/>
                </a:ext>
              </a:extLst>
            </p:cNvPr>
            <p:cNvSpPr/>
            <p:nvPr/>
          </p:nvSpPr>
          <p:spPr>
            <a:xfrm rot="10800000">
              <a:off x="3562323" y="4682920"/>
              <a:ext cx="3654517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48FE5F0-EDB0-4064-BA60-AE39888BF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7" y="5899365"/>
            <a:ext cx="3340623" cy="6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2FC2-BF2A-4D71-9A39-42F6A1E5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12FB-7830-418E-9525-17FE1CA5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68AE-4DBA-44D3-B373-EEF255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0F667A3A-1191-4E53-B300-5C0CD81CF735}"/>
              </a:ext>
            </a:extLst>
          </p:cNvPr>
          <p:cNvGrpSpPr/>
          <p:nvPr/>
        </p:nvGrpSpPr>
        <p:grpSpPr>
          <a:xfrm rot="10800000" flipV="1">
            <a:off x="1041432" y="-6"/>
            <a:ext cx="11150568" cy="6858007"/>
            <a:chOff x="-4132271" y="4682920"/>
            <a:chExt cx="11349111" cy="2175082"/>
          </a:xfrm>
          <a:solidFill>
            <a:srgbClr val="595959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DF38C1-0CF5-4311-BB70-534FA10888E9}"/>
                </a:ext>
              </a:extLst>
            </p:cNvPr>
            <p:cNvSpPr/>
            <p:nvPr/>
          </p:nvSpPr>
          <p:spPr>
            <a:xfrm>
              <a:off x="-4132271" y="4682921"/>
              <a:ext cx="7801492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C35BFB90-A39C-4468-A5F8-6BBF46C38676}"/>
                </a:ext>
              </a:extLst>
            </p:cNvPr>
            <p:cNvSpPr/>
            <p:nvPr/>
          </p:nvSpPr>
          <p:spPr>
            <a:xfrm rot="10800000">
              <a:off x="3669223" y="4682920"/>
              <a:ext cx="3547617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07488DEC-7909-4985-920E-161BE9E43294}"/>
              </a:ext>
            </a:extLst>
          </p:cNvPr>
          <p:cNvGrpSpPr/>
          <p:nvPr/>
        </p:nvGrpSpPr>
        <p:grpSpPr>
          <a:xfrm rot="10800000" flipV="1">
            <a:off x="1478288" y="0"/>
            <a:ext cx="10713714" cy="6858000"/>
            <a:chOff x="-4029868" y="4682920"/>
            <a:chExt cx="11246708" cy="2175082"/>
          </a:xfrm>
          <a:solidFill>
            <a:schemeClr val="bg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F36DA0F-FE4F-4536-974A-7A46370A1214}"/>
                </a:ext>
              </a:extLst>
            </p:cNvPr>
            <p:cNvSpPr/>
            <p:nvPr/>
          </p:nvSpPr>
          <p:spPr>
            <a:xfrm>
              <a:off x="-4029868" y="4682921"/>
              <a:ext cx="759219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DED3FF3-0A07-4683-B147-1FA2C827BB1C}"/>
                </a:ext>
              </a:extLst>
            </p:cNvPr>
            <p:cNvSpPr/>
            <p:nvPr/>
          </p:nvSpPr>
          <p:spPr>
            <a:xfrm rot="10800000">
              <a:off x="3562323" y="4682920"/>
              <a:ext cx="3654517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48FE5F0-EDB0-4064-BA60-AE39888BF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27" y="5899365"/>
            <a:ext cx="3340623" cy="6119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219" y="365126"/>
            <a:ext cx="6623582" cy="1325563"/>
          </a:xfrm>
        </p:spPr>
        <p:txBody>
          <a:bodyPr>
            <a:normAutofit/>
          </a:bodyPr>
          <a:lstStyle>
            <a:lvl1pPr>
              <a:defRPr sz="4799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CAA73-9813-4A5E-A86B-158BA3A2E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19" y="2558563"/>
            <a:ext cx="6623582" cy="3661257"/>
          </a:xfrm>
        </p:spPr>
        <p:txBody>
          <a:bodyPr>
            <a:normAutofit/>
          </a:bodyPr>
          <a:lstStyle>
            <a:lvl1pPr marL="0" indent="0">
              <a:buNone/>
              <a:defRPr sz="4299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44142" indent="0">
              <a:buNone/>
              <a:defRPr>
                <a:latin typeface="GCI" pitchFamily="50" charset="0"/>
              </a:defRPr>
            </a:lvl2pPr>
            <a:lvl3pPr marL="1088284" indent="0">
              <a:buNone/>
              <a:defRPr>
                <a:latin typeface="GCI" pitchFamily="50" charset="0"/>
              </a:defRPr>
            </a:lvl3pPr>
            <a:lvl4pPr marL="1632426" indent="0">
              <a:buNone/>
              <a:defRPr>
                <a:latin typeface="GCI" pitchFamily="50" charset="0"/>
              </a:defRPr>
            </a:lvl4pPr>
            <a:lvl5pPr marL="2176569" indent="0">
              <a:buNone/>
              <a:defRPr>
                <a:latin typeface="GCI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64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B46-E44B-42F1-9BE3-8F5397E3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8314"/>
            <a:ext cx="3200400" cy="2056904"/>
          </a:xfrm>
        </p:spPr>
        <p:txBody>
          <a:bodyPr>
            <a:normAutofit/>
          </a:bodyPr>
          <a:lstStyle>
            <a:lvl1pPr>
              <a:defRPr sz="4799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42FC2-BF2A-4D71-9A39-42F6A1E5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12FB-7830-418E-9525-17FE1CA5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168AE-4DBA-44D3-B373-EEF25510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F38C1-0CF5-4311-BB70-534FA10888E9}"/>
              </a:ext>
            </a:extLst>
          </p:cNvPr>
          <p:cNvSpPr/>
          <p:nvPr/>
        </p:nvSpPr>
        <p:spPr>
          <a:xfrm rot="10800000">
            <a:off x="4396154" y="-7"/>
            <a:ext cx="7795846" cy="68580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n-US" sz="1800"/>
          </a:p>
        </p:txBody>
      </p:sp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82F96C71-2E40-44BE-9451-8B35A3BC0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2" y="6258813"/>
            <a:ext cx="2525696" cy="462662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34DAFA7-59F2-46EA-8CEC-C104252378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4194" y="727970"/>
            <a:ext cx="6879763" cy="53943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0333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>
            <a:extLst>
              <a:ext uri="{FF2B5EF4-FFF2-40B4-BE49-F238E27FC236}">
                <a16:creationId xmlns:a16="http://schemas.microsoft.com/office/drawing/2014/main" id="{602AE1F6-62D3-46F3-843B-3382E544C56F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CF24F8-EDEA-41A4-BC17-383CCCD21FA4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5265E2C1-F351-4B16-A04A-9A2AA82523B2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8" name="Group 15">
            <a:extLst>
              <a:ext uri="{FF2B5EF4-FFF2-40B4-BE49-F238E27FC236}">
                <a16:creationId xmlns:a16="http://schemas.microsoft.com/office/drawing/2014/main" id="{B9DEBF50-A3DC-49E7-A298-67CC69DE08CA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FDD2CF-4ABC-4355-8732-05B153A84AF2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2F48136-E074-4909-90FC-B66468C31BF5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267424-075D-40BF-99FA-243CB4F2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57840"/>
            <a:ext cx="10515600" cy="3704636"/>
          </a:xfrm>
        </p:spPr>
        <p:txBody>
          <a:bodyPr anchor="b"/>
          <a:lstStyle>
            <a:lvl1pPr algn="ctr">
              <a:defRPr sz="70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9BEDD-A057-4696-A09B-3C7D45918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5875434"/>
            <a:ext cx="5995686" cy="659811"/>
          </a:xfrm>
        </p:spPr>
        <p:txBody>
          <a:bodyPr/>
          <a:lstStyle>
            <a:lvl1pPr marL="0" indent="0">
              <a:buNone/>
              <a:defRPr sz="4799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544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07EB9-F290-4015-AE93-AFE4541C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BD523-A06F-4B6C-BD9C-A7F55386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2D4B1-D0A9-4B4E-B6B8-822B5651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8C49913F-B4A7-43EF-A085-7D71A4541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01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BE3C-6DB6-46F9-AA88-7FB9ED51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612AE-B56D-4330-A0FF-C93DFD57E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314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967691-6365-45B2-B50B-BD73E74EA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3145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0B509-2B69-4F71-84B2-BC29EE637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FE138-5311-44A3-A10B-F159E250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E07B4-651F-4F26-92F3-E1EA36ED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49748B-2235-4505-9207-4799FE07CAAB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FF432-5CE8-4E5B-8DDF-F5AD2B925C8A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806B4AD8-2B70-45D9-8E4A-DFC17A67A8F0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715857-1DE7-4661-9E55-F2302031679C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18FAA8-ED5E-4B6B-B092-E6C4A882B7D8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3FC9005-540D-4CAA-BB7A-17268524BB81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FC81132-4D5F-4D19-8C8D-0E9139AD39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0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F5CE0-D4CF-49BD-A0D7-82CBB931D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>
            <a:normAutofit/>
          </a:bodyPr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D897-5468-4EF2-A311-E7A5F4C6B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42965-9164-4967-829D-7E7BB7199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6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DEA46-D0CC-4267-8F32-B9E401DD5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0A920-CF84-4264-8EDA-A440D5741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67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DE0C9-8505-43B9-9F2E-85C38B65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EA36E-FCBF-43C6-9FFB-21160F64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8495F-BCDA-4AD2-A945-C1B7A93E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46CA4C-B90A-4074-A565-C4802641F6C4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F3C8AF-8085-4EE8-B5A5-3C595B2B3169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02D7D4E7-B5CD-4906-B65A-2E0A541F555B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925C68-9290-4404-A614-91A8ECD7D84B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B0A641-6E45-4D52-8721-95C02CDEF84D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66EDD61-9A62-4A79-9681-F87B98031513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245D5CE4-2AE5-4ACF-90F6-2CB4C206D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0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0C342-A8CC-4B2C-89FE-A03F6289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53990-0EDB-4AC4-81EC-CC5345AD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32ACAB-43EE-4871-AC1C-24B03B8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90ABA-46B7-407E-8994-D5A205DD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4CC6C7-B842-4705-BD0D-0A4C632C9366}"/>
              </a:ext>
            </a:extLst>
          </p:cNvPr>
          <p:cNvGrpSpPr/>
          <p:nvPr/>
        </p:nvGrpSpPr>
        <p:grpSpPr>
          <a:xfrm>
            <a:off x="-12699" y="5357812"/>
            <a:ext cx="7372579" cy="1500189"/>
            <a:chOff x="-7681761" y="4682916"/>
            <a:chExt cx="14850014" cy="2175083"/>
          </a:xfrm>
          <a:solidFill>
            <a:schemeClr val="bg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C35D7A-232C-4037-A685-187A46C32D4D}"/>
                </a:ext>
              </a:extLst>
            </p:cNvPr>
            <p:cNvSpPr/>
            <p:nvPr/>
          </p:nvSpPr>
          <p:spPr>
            <a:xfrm>
              <a:off x="-7681761" y="4682918"/>
              <a:ext cx="13777761" cy="21750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022664A-2705-4614-98C7-2DECD83B8DD5}"/>
                </a:ext>
              </a:extLst>
            </p:cNvPr>
            <p:cNvSpPr/>
            <p:nvPr/>
          </p:nvSpPr>
          <p:spPr>
            <a:xfrm rot="10800000">
              <a:off x="6095998" y="4682916"/>
              <a:ext cx="1072255" cy="2175083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441B51-1E37-493B-B304-565F93E07E41}"/>
              </a:ext>
            </a:extLst>
          </p:cNvPr>
          <p:cNvGrpSpPr/>
          <p:nvPr/>
        </p:nvGrpSpPr>
        <p:grpSpPr>
          <a:xfrm rot="10800000">
            <a:off x="6979338" y="5357802"/>
            <a:ext cx="5212663" cy="1500188"/>
            <a:chOff x="-3758363" y="4682920"/>
            <a:chExt cx="10975202" cy="2175082"/>
          </a:xfrm>
          <a:solidFill>
            <a:srgbClr val="393E4F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E4FCBE-D8C5-48ED-92D2-418644296A26}"/>
                </a:ext>
              </a:extLst>
            </p:cNvPr>
            <p:cNvSpPr/>
            <p:nvPr/>
          </p:nvSpPr>
          <p:spPr>
            <a:xfrm>
              <a:off x="-3758363" y="4682922"/>
              <a:ext cx="9854366" cy="2175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961DB58-6CB1-4404-AF6B-EEE298B3CE79}"/>
                </a:ext>
              </a:extLst>
            </p:cNvPr>
            <p:cNvSpPr/>
            <p:nvPr/>
          </p:nvSpPr>
          <p:spPr>
            <a:xfrm rot="10800000">
              <a:off x="6095998" y="4682920"/>
              <a:ext cx="1120841" cy="2175079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2" name="Picture 11" descr="A picture containing object&#10;&#10;Description automatically generated">
            <a:extLst>
              <a:ext uri="{FF2B5EF4-FFF2-40B4-BE49-F238E27FC236}">
                <a16:creationId xmlns:a16="http://schemas.microsoft.com/office/drawing/2014/main" id="{04B76F59-AE1E-4624-AA30-AE0364447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019" y="5899367"/>
            <a:ext cx="3340623" cy="61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A4AF8-CFF0-46D8-BF2F-AC38D6F6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20F10-06D7-407E-9995-4AD72CE3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BF20-E0E3-4FE5-979A-45C901CE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8449BF-ED5E-4C46-A2A8-A3EFE3247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801CA-0DAE-4B84-B841-53FF2F96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FD062-364F-4E16-BBAA-D88D7C2FC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368FE-A494-41E0-99B8-F16907E032F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9E29F-3E50-44B2-9BCD-F416D4903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ED9BE-0D3C-4CE8-B77B-769D0FFD9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B07-E2D2-47E6-B7D0-08BED7BA7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1088284" rtl="0" eaLnBrk="1" latinLnBrk="0" hangingPunct="1">
        <a:lnSpc>
          <a:spcPct val="90000"/>
        </a:lnSpc>
        <a:spcBef>
          <a:spcPct val="0"/>
        </a:spcBef>
        <a:buNone/>
        <a:defRPr sz="5199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72071" indent="-272071" algn="l" defTabSz="1088284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299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81621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360355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90449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448639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992781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FCAB96C-C596-4795-8C73-2D9534AE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1255" y="2277139"/>
            <a:ext cx="9225027" cy="2231731"/>
          </a:xfrm>
        </p:spPr>
        <p:txBody>
          <a:bodyPr anchor="ctr">
            <a:noAutofit/>
          </a:bodyPr>
          <a:lstStyle/>
          <a:p>
            <a:r>
              <a:rPr lang="en-US" sz="6000" b="1">
                <a:latin typeface="+mn-lt"/>
              </a:rPr>
              <a:t>Healthy Church</a:t>
            </a:r>
            <a:br>
              <a:rPr lang="en-US" sz="6000" b="1">
                <a:latin typeface="+mn-lt"/>
              </a:rPr>
            </a:br>
            <a:r>
              <a:rPr lang="en-US" sz="6000" b="1">
                <a:solidFill>
                  <a:schemeClr val="bg2"/>
                </a:solidFill>
                <a:latin typeface="+mn-lt"/>
              </a:rPr>
              <a:t>LOVE AVENUE</a:t>
            </a:r>
            <a:endParaRPr lang="en-US" sz="600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01E2A5-898B-4D00-9D7F-E97A824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Missional Activitie</a:t>
            </a:r>
            <a:r>
              <a:rPr lang="en-US" sz="4700" b="1">
                <a:latin typeface="+mj-lt"/>
              </a:rPr>
              <a:t>s &amp; Events</a:t>
            </a:r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201336" y="1266614"/>
            <a:ext cx="6857192" cy="446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marR="0" lvl="0" indent="-2286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117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</a:rPr>
              <a:t>Looks like: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Serving and loving the community with a purpose and intentional connection back to the life of the church.</a:t>
            </a:r>
          </a:p>
          <a:p>
            <a:pPr marL="914400" indent="-228600" defTabSz="914400"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For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</a:rPr>
              <a:t>instance: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A back-to-school fair followed by a blessing of the children.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Celebrating a recent neighborhood camp during </a:t>
            </a:r>
            <a:br>
              <a:rPr lang="en-US" sz="2600">
                <a:solidFill>
                  <a:srgbClr val="393E4F"/>
                </a:solidFill>
              </a:rPr>
            </a:br>
            <a:r>
              <a:rPr lang="en-US" sz="2600">
                <a:solidFill>
                  <a:srgbClr val="393E4F"/>
                </a:solidFill>
              </a:rPr>
              <a:t>a church service.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393E4F"/>
              </a:solidFill>
              <a:effectLst/>
              <a:uLnTx/>
              <a:uFillTx/>
              <a:latin typeface="GCI Medium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98FEB40-0603-4709-9679-0D3CA97F62E7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</p:spTree>
    <p:extLst>
      <p:ext uri="{BB962C8B-B14F-4D97-AF65-F5344CB8AC3E}">
        <p14:creationId xmlns:p14="http://schemas.microsoft.com/office/powerpoint/2010/main" val="37918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01E2A5-898B-4D00-9D7F-E97A824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Missional Activitie</a:t>
            </a:r>
            <a:r>
              <a:rPr lang="en-US" sz="4700" b="1">
                <a:latin typeface="+mj-lt"/>
              </a:rPr>
              <a:t>s &amp; Events</a:t>
            </a:r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320040" y="1266614"/>
            <a:ext cx="6738488" cy="446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marR="0" lvl="0" indent="-22860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1175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</a:rPr>
              <a:t>Contextualize: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What skills or abilities does </a:t>
            </a:r>
            <a:br>
              <a:rPr lang="en-US" sz="2600">
                <a:solidFill>
                  <a:srgbClr val="393E4F"/>
                </a:solidFill>
              </a:rPr>
            </a:br>
            <a:r>
              <a:rPr lang="en-US" sz="2600">
                <a:solidFill>
                  <a:srgbClr val="393E4F"/>
                </a:solidFill>
              </a:rPr>
              <a:t>my neighborhood engagement team have?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Does our annual calendar have events that are inviting to neighbors, guests, </a:t>
            </a:r>
            <a:br>
              <a:rPr lang="en-US" sz="2600">
                <a:solidFill>
                  <a:srgbClr val="393E4F"/>
                </a:solidFill>
              </a:rPr>
            </a:br>
            <a:r>
              <a:rPr lang="en-US" sz="2600">
                <a:solidFill>
                  <a:srgbClr val="393E4F"/>
                </a:solidFill>
              </a:rPr>
              <a:t>and friends?</a:t>
            </a:r>
          </a:p>
          <a:p>
            <a:pPr marL="1371600" lvl="1" indent="-228600" defTabSz="914400"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600">
                <a:solidFill>
                  <a:srgbClr val="393E4F"/>
                </a:solidFill>
              </a:rPr>
              <a:t>Do our church events reflect our values and advance </a:t>
            </a:r>
            <a:br>
              <a:rPr lang="en-US" sz="2600">
                <a:solidFill>
                  <a:srgbClr val="393E4F"/>
                </a:solidFill>
              </a:rPr>
            </a:br>
            <a:r>
              <a:rPr lang="en-US" sz="2600">
                <a:solidFill>
                  <a:srgbClr val="393E4F"/>
                </a:solidFill>
              </a:rPr>
              <a:t>our shared vision?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393E4F"/>
              </a:solidFill>
              <a:effectLst/>
              <a:uLnTx/>
              <a:uFillTx/>
              <a:latin typeface="GCI Medium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02F2C6E-2B51-4AB4-8AAE-3B6FD1FDAF7E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</p:spTree>
    <p:extLst>
      <p:ext uri="{BB962C8B-B14F-4D97-AF65-F5344CB8AC3E}">
        <p14:creationId xmlns:p14="http://schemas.microsoft.com/office/powerpoint/2010/main" val="53033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CD786B7C-9FB1-4304-A37D-AF20A24CECC4}"/>
              </a:ext>
            </a:extLst>
          </p:cNvPr>
          <p:cNvSpPr txBox="1">
            <a:spLocks/>
          </p:cNvSpPr>
          <p:nvPr/>
        </p:nvSpPr>
        <p:spPr>
          <a:xfrm>
            <a:off x="887688" y="1186853"/>
            <a:ext cx="3049308" cy="448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882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99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Semibold"/>
                <a:ea typeface="+mj-ea"/>
                <a:cs typeface="+mj-cs"/>
              </a:rPr>
              <a:t>Reflect:</a:t>
            </a:r>
            <a:b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Semibold"/>
                <a:ea typeface="+mj-ea"/>
                <a:cs typeface="+mj-cs"/>
              </a:rPr>
            </a:br>
            <a:r>
              <a:rPr lang="en-US" sz="4000">
                <a:solidFill>
                  <a:schemeClr val="bg2"/>
                </a:solidFill>
                <a:latin typeface="+mj-lt"/>
              </a:rPr>
              <a:t>LOVE AVENUE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E4AE36"/>
              </a:solidFill>
              <a:effectLst/>
              <a:uLnTx/>
              <a:uFillTx/>
              <a:latin typeface="GCI Semibold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E9926-01F6-43C6-970A-1FB2F7129679}"/>
              </a:ext>
            </a:extLst>
          </p:cNvPr>
          <p:cNvSpPr txBox="1"/>
          <p:nvPr/>
        </p:nvSpPr>
        <p:spPr>
          <a:xfrm>
            <a:off x="3936996" y="783079"/>
            <a:ext cx="6642099" cy="5110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/>
              <a:t>Healthy Church involves a corporate desire </a:t>
            </a:r>
            <a:br>
              <a:rPr lang="en-US" sz="2400"/>
            </a:br>
            <a:r>
              <a:rPr lang="en-US" sz="2400"/>
              <a:t>to share Christ’s love with all our neighbors.</a:t>
            </a:r>
          </a:p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Are we following up after initially </a:t>
            </a:r>
            <a:br>
              <a:rPr lang="en-US" sz="2400"/>
            </a:br>
            <a:r>
              <a:rPr lang="en-US" sz="2400"/>
              <a:t>reaching out?</a:t>
            </a:r>
          </a:p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Are our neighborhood engagement events connecting back to the life of the church?</a:t>
            </a:r>
          </a:p>
          <a:p>
            <a:pPr marL="285750" indent="-285750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2400"/>
              <a:t>Are we creating a sustainable rhythm of neighborhood engagement events?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B0AFECD3-F41D-40DE-AAAA-E82975350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199" y="6038755"/>
            <a:ext cx="1995628" cy="3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85D4A4-6176-43BA-9573-C47A418B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1138935"/>
            <a:ext cx="8265727" cy="464947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98AD082-C26B-463C-A7DD-5C13CC33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20" y="6018245"/>
            <a:ext cx="1995628" cy="3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667" y="268782"/>
            <a:ext cx="11444775" cy="2309965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>
                <a:latin typeface="+mj-lt"/>
              </a:rPr>
              <a:t>It is the person and presence of Jesus calling us to love; inviting us to join him in making new disciples; 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and empowering us through His Spirit to build </a:t>
            </a:r>
            <a:br>
              <a:rPr lang="en-US" sz="2800">
                <a:latin typeface="+mj-lt"/>
              </a:rPr>
            </a:br>
            <a:r>
              <a:rPr lang="en-US" sz="2800">
                <a:latin typeface="+mj-lt"/>
              </a:rPr>
              <a:t>the church and expand the Kingdom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08" y="5840870"/>
            <a:ext cx="5991352" cy="65957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+mj-lt"/>
              </a:rPr>
              <a:t>Love Avenue: Definition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DC0E8F-7805-4F03-9F52-5E9C2CE3FDE2}"/>
              </a:ext>
            </a:extLst>
          </p:cNvPr>
          <p:cNvSpPr txBox="1">
            <a:spLocks/>
          </p:cNvSpPr>
          <p:nvPr/>
        </p:nvSpPr>
        <p:spPr>
          <a:xfrm>
            <a:off x="552379" y="2578747"/>
            <a:ext cx="11444776" cy="2428884"/>
          </a:xfrm>
          <a:prstGeom prst="rect">
            <a:avLst/>
          </a:prstGeom>
        </p:spPr>
        <p:txBody>
          <a:bodyPr vert="horz" lIns="108811" tIns="54405" rIns="108811" bIns="54405" rtlCol="0" anchor="ctr">
            <a:normAutofit/>
          </a:bodyPr>
          <a:lstStyle>
            <a:lvl1pPr algn="ctr" defTabSz="10882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099" kern="1200">
                <a:solidFill>
                  <a:schemeClr val="tx1"/>
                </a:solidFill>
                <a:latin typeface="GCI" pitchFamily="50" charset="0"/>
                <a:ea typeface="+mj-ea"/>
                <a:cs typeface="+mj-cs"/>
              </a:defRPr>
            </a:lvl1pPr>
          </a:lstStyle>
          <a:p>
            <a:pPr marL="457063" indent="-4570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To corporately &amp; individually engage within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our neighborhood, with tangible acts that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reflect the love of God. </a:t>
            </a:r>
          </a:p>
          <a:p>
            <a:pPr marL="457063" indent="-45706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</a:rPr>
              <a:t>All outreach events inherently create pathways </a:t>
            </a:r>
            <a:br>
              <a:rPr lang="en-US" sz="2800">
                <a:latin typeface="+mn-lt"/>
              </a:rPr>
            </a:br>
            <a:r>
              <a:rPr lang="en-US" sz="2800">
                <a:latin typeface="+mn-lt"/>
              </a:rPr>
              <a:t>connecting back to the life of your church.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ight Triangle 8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87F72AF-50C5-4965-B411-BFD13886421D}"/>
              </a:ext>
            </a:extLst>
          </p:cNvPr>
          <p:cNvSpPr txBox="1">
            <a:spLocks/>
          </p:cNvSpPr>
          <p:nvPr/>
        </p:nvSpPr>
        <p:spPr>
          <a:xfrm>
            <a:off x="9123592" y="5504155"/>
            <a:ext cx="2906688" cy="1032112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HEALTHY MINISTRIES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F62BFF-8708-411E-B8EF-BFB44CE08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632" r="67149"/>
          <a:stretch/>
        </p:blipFill>
        <p:spPr>
          <a:xfrm>
            <a:off x="634434" y="586669"/>
            <a:ext cx="8692699" cy="50423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00" y="805342"/>
            <a:ext cx="11444775" cy="3900881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198">
                <a:latin typeface="+mn-lt"/>
              </a:rPr>
              <a:t>Every local church has a unique context. </a:t>
            </a:r>
            <a:br>
              <a:rPr lang="en-US" sz="3198">
                <a:latin typeface="+mn-lt"/>
              </a:rPr>
            </a:br>
            <a:r>
              <a:rPr lang="en-US" sz="3198">
                <a:latin typeface="+mn-lt"/>
              </a:rPr>
              <a:t>Assessment must be done within the church </a:t>
            </a:r>
            <a:br>
              <a:rPr lang="en-US" sz="3198">
                <a:latin typeface="+mn-lt"/>
              </a:rPr>
            </a:br>
            <a:r>
              <a:rPr lang="en-US" sz="3198">
                <a:latin typeface="+mn-lt"/>
              </a:rPr>
              <a:t>(strengths, weaknesses among the members) </a:t>
            </a:r>
            <a:br>
              <a:rPr lang="en-US" sz="3198">
                <a:latin typeface="+mn-lt"/>
              </a:rPr>
            </a:br>
            <a:r>
              <a:rPr lang="en-US" sz="3198">
                <a:latin typeface="+mn-lt"/>
              </a:rPr>
              <a:t>and this should be matched with the needs (opportunities) of possible target communities for outreach.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285" y="5929646"/>
            <a:ext cx="5991352" cy="659572"/>
          </a:xfrm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+mj-lt"/>
              </a:rPr>
              <a:t>Contextualization </a:t>
            </a:r>
          </a:p>
        </p:txBody>
      </p:sp>
    </p:spTree>
    <p:extLst>
      <p:ext uri="{BB962C8B-B14F-4D97-AF65-F5344CB8AC3E}">
        <p14:creationId xmlns:p14="http://schemas.microsoft.com/office/powerpoint/2010/main" val="3180077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411061" y="763398"/>
            <a:ext cx="6647468" cy="5251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91440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Looks like: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Going to local events.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Door-to-door Campaigns.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Joining neighborhood Facebook Pages and Community Groups.</a:t>
            </a:r>
          </a:p>
          <a:p>
            <a:pPr marL="914400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For instance: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Prayer walks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/>
              <a:t>Visiting farmers markets, YMCA, etc.</a:t>
            </a:r>
            <a:endParaRPr lang="en-US" sz="24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192644-9CA8-43E2-A792-B4BAF17DE8ED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08ABAE0-ADBA-48D6-A520-5D9555B9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84" y="1443390"/>
            <a:ext cx="3514987" cy="34058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b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300" b="1">
                <a:latin typeface="+mj-lt"/>
              </a:rPr>
              <a:t>Mapping your Neighborhood</a:t>
            </a:r>
            <a:b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71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320039" y="1895911"/>
            <a:ext cx="6901183" cy="295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9144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Contextualize:</a:t>
            </a:r>
          </a:p>
          <a:p>
            <a:pPr marL="1371600" lvl="1" indent="-228600" defTabSz="9144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Identify groups in your community. </a:t>
            </a:r>
          </a:p>
          <a:p>
            <a:pPr marL="1828800" lvl="2" indent="-228600" defTabSz="9144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Who lives here? </a:t>
            </a:r>
          </a:p>
          <a:p>
            <a:pPr marL="1828800" lvl="2" indent="-228600" defTabSz="9144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What is their experience?</a:t>
            </a:r>
          </a:p>
          <a:p>
            <a:pPr marL="1371600" lvl="1" indent="-228600" defTabSz="9144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What do we, as a church, share </a:t>
            </a:r>
            <a:br>
              <a:rPr lang="en-US" sz="2400"/>
            </a:br>
            <a:r>
              <a:rPr lang="en-US" sz="2400"/>
              <a:t>in common with our community?</a:t>
            </a:r>
          </a:p>
          <a:p>
            <a:pPr marL="1371600" lvl="1" indent="-228600" defTabSz="91440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400"/>
              <a:t>After 6 months of engaging </a:t>
            </a:r>
            <a:br>
              <a:rPr lang="en-US" sz="2400"/>
            </a:br>
            <a:r>
              <a:rPr lang="en-US" sz="2400"/>
              <a:t>the community are we </a:t>
            </a:r>
            <a:br>
              <a:rPr lang="en-US" sz="2400"/>
            </a:br>
            <a:r>
              <a:rPr lang="en-US" sz="2400"/>
              <a:t>making adjustments?</a:t>
            </a:r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6596D4-C9DC-46BE-B792-0E245E2E4BD6}"/>
              </a:ext>
            </a:extLst>
          </p:cNvPr>
          <p:cNvSpPr txBox="1">
            <a:spLocks/>
          </p:cNvSpPr>
          <p:nvPr/>
        </p:nvSpPr>
        <p:spPr>
          <a:xfrm>
            <a:off x="7935984" y="1443390"/>
            <a:ext cx="3514987" cy="340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882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99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914400"/>
            <a:br>
              <a:rPr lang="en-US" sz="3300" b="1">
                <a:latin typeface="+mj-lt"/>
              </a:rPr>
            </a:br>
            <a:r>
              <a:rPr lang="en-US" sz="3300" b="1">
                <a:latin typeface="+mj-lt"/>
              </a:rPr>
              <a:t>Mapping your Neighborhood</a:t>
            </a:r>
            <a:br>
              <a:rPr lang="en-US" sz="3300" b="1">
                <a:latin typeface="+mj-lt"/>
              </a:rPr>
            </a:br>
            <a:endParaRPr lang="en-US" sz="3300">
              <a:latin typeface="+mj-lt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6096B4B-0586-4750-B246-6A8FC50D6938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</p:spTree>
    <p:extLst>
      <p:ext uri="{BB962C8B-B14F-4D97-AF65-F5344CB8AC3E}">
        <p14:creationId xmlns:p14="http://schemas.microsoft.com/office/powerpoint/2010/main" val="9264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01E2A5-898B-4D00-9D7F-E97A824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Friends/ Disciples</a:t>
            </a:r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320040" y="880843"/>
            <a:ext cx="6738488" cy="5075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9144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117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  <a:ea typeface="+mn-ea"/>
                <a:cs typeface="+mn-cs"/>
              </a:rPr>
              <a:t>Looks like: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Being in the </a:t>
            </a:r>
            <a:br>
              <a:rPr lang="en-US" sz="2800">
                <a:solidFill>
                  <a:srgbClr val="393E4F"/>
                </a:solidFill>
              </a:rPr>
            </a:br>
            <a:r>
              <a:rPr lang="en-US" sz="2800">
                <a:solidFill>
                  <a:srgbClr val="393E4F"/>
                </a:solidFill>
              </a:rPr>
              <a:t>marketplace daily.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Offering church facilities as a community activity center. </a:t>
            </a:r>
          </a:p>
          <a:p>
            <a:pPr marL="91440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For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  <a:ea typeface="+mn-ea"/>
                <a:cs typeface="+mn-cs"/>
              </a:rPr>
              <a:t>instance: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Hanging out at the same coffee shop or joining a local health club.</a:t>
            </a:r>
          </a:p>
          <a:p>
            <a:pPr marL="1371600" lvl="1" indent="-228600" defTabSz="914400">
              <a:lnSpc>
                <a:spcPct val="11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Participating in community programs, and interest groups (book club, coaching, etc.).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93E4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70BA30D-950B-460D-9979-7D5CB7740C05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</p:spTree>
    <p:extLst>
      <p:ext uri="{BB962C8B-B14F-4D97-AF65-F5344CB8AC3E}">
        <p14:creationId xmlns:p14="http://schemas.microsoft.com/office/powerpoint/2010/main" val="24327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74090D-CD95-4B41-BE3D-6596953D3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F3E811-B104-4DFF-951A-008C860FF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01E2A5-898B-4D00-9D7F-E97A8244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203" y="1443390"/>
            <a:ext cx="3268216" cy="3405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Making Friends/ Disciples</a:t>
            </a:r>
            <a:br>
              <a:rPr lang="en-US"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A320F-A665-4C44-9AC9-E6C79E2EBE78}"/>
              </a:ext>
            </a:extLst>
          </p:cNvPr>
          <p:cNvSpPr txBox="1"/>
          <p:nvPr/>
        </p:nvSpPr>
        <p:spPr>
          <a:xfrm>
            <a:off x="549494" y="713063"/>
            <a:ext cx="6416755" cy="5333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9144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51117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93E4F"/>
                </a:solidFill>
                <a:effectLst/>
                <a:uLnTx/>
                <a:uFillTx/>
                <a:latin typeface="GCI Medium"/>
                <a:ea typeface="+mn-ea"/>
                <a:cs typeface="+mn-cs"/>
              </a:rPr>
              <a:t>Contextualize:</a:t>
            </a:r>
          </a:p>
          <a:p>
            <a:pPr marL="137160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How can I add strategic routine to my daily rhythms?</a:t>
            </a:r>
          </a:p>
          <a:p>
            <a:pPr marL="137160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Having an orientation of focusing on others.</a:t>
            </a:r>
          </a:p>
          <a:p>
            <a:pPr marL="1371600" lvl="1" indent="-228600" defTabSz="914400">
              <a:lnSpc>
                <a:spcPct val="120000"/>
              </a:lnSpc>
              <a:spcAft>
                <a:spcPts val="600"/>
              </a:spcAft>
              <a:buClr>
                <a:srgbClr val="E4AE36"/>
              </a:buClr>
              <a:buFont typeface="Arial" panose="020B0604020202020204" pitchFamily="34" charset="0"/>
              <a:buChar char="•"/>
              <a:tabLst>
                <a:tab pos="511175" algn="l"/>
              </a:tabLst>
            </a:pPr>
            <a:r>
              <a:rPr lang="en-US" sz="2800">
                <a:solidFill>
                  <a:srgbClr val="393E4F"/>
                </a:solidFill>
              </a:rPr>
              <a:t>Beyond individual efforts, how do we collectively engage our target community and deepen those relationships?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93E4F"/>
              </a:solidFill>
              <a:effectLst/>
              <a:uLnTx/>
              <a:uFillTx/>
              <a:latin typeface="GCI Medium"/>
              <a:ea typeface="+mn-ea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B38898C-9AD3-464D-8023-C07A1B8CAC92}"/>
              </a:ext>
            </a:extLst>
          </p:cNvPr>
          <p:cNvSpPr txBox="1">
            <a:spLocks/>
          </p:cNvSpPr>
          <p:nvPr/>
        </p:nvSpPr>
        <p:spPr>
          <a:xfrm>
            <a:off x="9445396" y="5317724"/>
            <a:ext cx="2423164" cy="1213189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marL="0" indent="0" algn="l" defTabSz="1088284" rtl="0" eaLnBrk="1" latinLnBrk="0" hangingPunct="1">
              <a:lnSpc>
                <a:spcPct val="90000"/>
              </a:lnSpc>
              <a:spcBef>
                <a:spcPts val="1190"/>
              </a:spcBef>
              <a:buFont typeface="Arial" panose="020B0604020202020204" pitchFamily="34" charset="0"/>
              <a:buNone/>
              <a:defRPr sz="3299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44142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899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2pPr>
            <a:lvl3pPr marL="1088284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3pPr>
            <a:lvl4pPr marL="1632426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4pPr>
            <a:lvl5pPr marL="2176569" indent="0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GCI" pitchFamily="50" charset="0"/>
                <a:ea typeface="+mn-ea"/>
                <a:cs typeface="+mn-cs"/>
              </a:defRPr>
            </a:lvl5pPr>
            <a:lvl6pPr marL="2992781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923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66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207" indent="-272071" algn="l" defTabSz="1088284" rtl="0" eaLnBrk="1" latinLnBrk="0" hangingPunct="1">
              <a:lnSpc>
                <a:spcPct val="90000"/>
              </a:lnSpc>
              <a:spcBef>
                <a:spcPts val="59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bg2"/>
                </a:solidFill>
                <a:latin typeface="+mj-lt"/>
              </a:rPr>
              <a:t>LOVE AVENUE</a:t>
            </a:r>
          </a:p>
        </p:txBody>
      </p:sp>
    </p:spTree>
    <p:extLst>
      <p:ext uri="{BB962C8B-B14F-4D97-AF65-F5344CB8AC3E}">
        <p14:creationId xmlns:p14="http://schemas.microsoft.com/office/powerpoint/2010/main" val="5573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Custom 44">
      <a:dk1>
        <a:srgbClr val="393E4F"/>
      </a:dk1>
      <a:lt1>
        <a:srgbClr val="FFFFFF"/>
      </a:lt1>
      <a:dk2>
        <a:srgbClr val="393E4F"/>
      </a:dk2>
      <a:lt2>
        <a:srgbClr val="E4AE36"/>
      </a:lt2>
      <a:accent1>
        <a:srgbClr val="E4AE36"/>
      </a:accent1>
      <a:accent2>
        <a:srgbClr val="393E4F"/>
      </a:accent2>
      <a:accent3>
        <a:srgbClr val="393E4F"/>
      </a:accent3>
      <a:accent4>
        <a:srgbClr val="393E4F"/>
      </a:accent4>
      <a:accent5>
        <a:srgbClr val="B8BAC0"/>
      </a:accent5>
      <a:accent6>
        <a:srgbClr val="B8BAC0"/>
      </a:accent6>
      <a:hlink>
        <a:srgbClr val="393E4F"/>
      </a:hlink>
      <a:folHlink>
        <a:srgbClr val="252B3D"/>
      </a:folHlink>
    </a:clrScheme>
    <a:fontScheme name="Brand">
      <a:majorFont>
        <a:latin typeface="GCI Semibold"/>
        <a:ea typeface=""/>
        <a:cs typeface=""/>
      </a:majorFont>
      <a:minorFont>
        <a:latin typeface="GCI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63</Paragraphs>
  <Slides>12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GCI</vt:lpstr>
      <vt:lpstr>GCI Medium</vt:lpstr>
      <vt:lpstr>GCI Semibold</vt:lpstr>
      <vt:lpstr>Theme1</vt:lpstr>
      <vt:lpstr>Healthy Church LOVE AVENUE</vt:lpstr>
      <vt:lpstr>PowerPoint Presentation</vt:lpstr>
      <vt:lpstr>It is the person and presence of Jesus calling us to love; inviting us to join him in making new disciples;  and empowering us through His Spirit to build  the church and expand the Kingdom</vt:lpstr>
      <vt:lpstr>PowerPoint Presentation</vt:lpstr>
      <vt:lpstr>Every local church has a unique context.  Assessment must be done within the church  (strengths, weaknesses among the members)  and this should be matched with the needs (opportunities) of possible target communities for outreach. </vt:lpstr>
      <vt:lpstr> Mapping your Neighborhood </vt:lpstr>
      <vt:lpstr>PowerPoint Presentation</vt:lpstr>
      <vt:lpstr> Making Friends/ Disciples </vt:lpstr>
      <vt:lpstr> Making Friends/ Disciples </vt:lpstr>
      <vt:lpstr> Missional Activities &amp; Events </vt:lpstr>
      <vt:lpstr> Missional Activities &amp; Events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Church Healthy Pastor</dc:title>
  <dc:creator>Michelle Fleming</dc:creator>
  <cp:lastModifiedBy>Michelle Fleming</cp:lastModifiedBy>
  <cp:revision>1</cp:revision>
  <dcterms:created xsi:type="dcterms:W3CDTF">2020-09-29T13:44:21Z</dcterms:created>
  <dcterms:modified xsi:type="dcterms:W3CDTF">2021-03-25T17:46:45Z</dcterms:modified>
</cp:coreProperties>
</file>