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6" r:id="rId2"/>
    <p:sldId id="279" r:id="rId3"/>
    <p:sldId id="371" r:id="rId4"/>
    <p:sldId id="267" r:id="rId5"/>
    <p:sldId id="344" r:id="rId6"/>
    <p:sldId id="370" r:id="rId7"/>
    <p:sldId id="372" r:id="rId8"/>
    <p:sldId id="373" r:id="rId9"/>
    <p:sldId id="374" r:id="rId10"/>
    <p:sldId id="375" r:id="rId11"/>
    <p:sldId id="3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Rasmussen" initials="MR" lastIdx="1" clrIdx="0">
    <p:extLst>
      <p:ext uri="{19B8F6BF-5375-455C-9EA6-DF929625EA0E}">
        <p15:presenceInfo xmlns:p15="http://schemas.microsoft.com/office/powerpoint/2012/main" userId="S-1-5-21-2891322291-3426618977-2906289947-43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C14863-7035-4CBF-A00D-05009BCD043D}" v="5" dt="2021-03-25T17:41:04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Fleming" userId="7b9fc16f-d6c2-47ba-be37-17200457a451" providerId="ADAL" clId="{B67B0787-6D88-4CFA-AB1C-ECA12B48B8BB}"/>
    <pc:docChg chg="undo redo custSel mod addSld delSld modSld sldOrd">
      <pc:chgData name="Michelle Fleming" userId="7b9fc16f-d6c2-47ba-be37-17200457a451" providerId="ADAL" clId="{B67B0787-6D88-4CFA-AB1C-ECA12B48B8BB}" dt="2020-09-29T16:08:43.255" v="445" actId="1076"/>
      <pc:docMkLst>
        <pc:docMk/>
      </pc:docMkLst>
      <pc:sldChg chg="addSp delSp modSp mod">
        <pc:chgData name="Michelle Fleming" userId="7b9fc16f-d6c2-47ba-be37-17200457a451" providerId="ADAL" clId="{B67B0787-6D88-4CFA-AB1C-ECA12B48B8BB}" dt="2020-09-29T14:39:13.261" v="342" actId="1038"/>
        <pc:sldMkLst>
          <pc:docMk/>
          <pc:sldMk cId="0" sldId="267"/>
        </pc:sldMkLst>
        <pc:spChg chg="mod">
          <ac:chgData name="Michelle Fleming" userId="7b9fc16f-d6c2-47ba-be37-17200457a451" providerId="ADAL" clId="{B67B0787-6D88-4CFA-AB1C-ECA12B48B8BB}" dt="2020-09-29T14:39:13.261" v="342" actId="1038"/>
          <ac:spMkLst>
            <pc:docMk/>
            <pc:sldMk cId="0" sldId="267"/>
            <ac:spMk id="12" creationId="{887F72AF-50C5-4965-B411-BFD13886421D}"/>
          </ac:spMkLst>
        </pc:spChg>
        <pc:picChg chg="del">
          <ac:chgData name="Michelle Fleming" userId="7b9fc16f-d6c2-47ba-be37-17200457a451" providerId="ADAL" clId="{B67B0787-6D88-4CFA-AB1C-ECA12B48B8BB}" dt="2020-09-29T13:48:59.258" v="29" actId="21"/>
          <ac:picMkLst>
            <pc:docMk/>
            <pc:sldMk cId="0" sldId="267"/>
            <ac:picMk id="4" creationId="{F9C4DE22-BC30-4F3C-B01B-BE6471DC1C88}"/>
          </ac:picMkLst>
        </pc:picChg>
        <pc:picChg chg="add del mod">
          <ac:chgData name="Michelle Fleming" userId="7b9fc16f-d6c2-47ba-be37-17200457a451" providerId="ADAL" clId="{B67B0787-6D88-4CFA-AB1C-ECA12B48B8BB}" dt="2020-09-29T13:50:19.738" v="35" actId="21"/>
          <ac:picMkLst>
            <pc:docMk/>
            <pc:sldMk cId="0" sldId="267"/>
            <ac:picMk id="5" creationId="{43EDC2D7-6D88-499E-91B8-9C15A6FC9F0C}"/>
          </ac:picMkLst>
        </pc:picChg>
        <pc:picChg chg="add mod">
          <ac:chgData name="Michelle Fleming" userId="7b9fc16f-d6c2-47ba-be37-17200457a451" providerId="ADAL" clId="{B67B0787-6D88-4CFA-AB1C-ECA12B48B8BB}" dt="2020-09-29T13:50:59.228" v="41" actId="732"/>
          <ac:picMkLst>
            <pc:docMk/>
            <pc:sldMk cId="0" sldId="267"/>
            <ac:picMk id="6" creationId="{7005D787-8180-48A1-A227-84BA8F121231}"/>
          </ac:picMkLst>
        </pc:picChg>
      </pc:sldChg>
      <pc:sldChg chg="addSp delSp modSp add mod setBg delDesignElem">
        <pc:chgData name="Michelle Fleming" userId="7b9fc16f-d6c2-47ba-be37-17200457a451" providerId="ADAL" clId="{B67B0787-6D88-4CFA-AB1C-ECA12B48B8BB}" dt="2020-09-29T16:01:24.105" v="401" actId="1076"/>
        <pc:sldMkLst>
          <pc:docMk/>
          <pc:sldMk cId="1165719508" sldId="279"/>
        </pc:sldMkLst>
        <pc:spChg chg="add del mod">
          <ac:chgData name="Michelle Fleming" userId="7b9fc16f-d6c2-47ba-be37-17200457a451" providerId="ADAL" clId="{B67B0787-6D88-4CFA-AB1C-ECA12B48B8BB}" dt="2020-09-29T16:00:09.158" v="389" actId="26606"/>
          <ac:spMkLst>
            <pc:docMk/>
            <pc:sldMk cId="1165719508" sldId="279"/>
            <ac:spMk id="3" creationId="{CE8B92A2-E8BE-4E9A-A54E-24276242144A}"/>
          </ac:spMkLst>
        </pc:spChg>
        <pc:spChg chg="add del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10" creationId="{22F15A2D-2324-487D-A02A-BF46C5C580EB}"/>
          </ac:spMkLst>
        </pc:spChg>
        <pc:spChg chg="add del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12" creationId="{2AEAFA59-923A-4F54-8B49-44C970BCC323}"/>
          </ac:spMkLst>
        </pc:spChg>
        <pc:spChg chg="add del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14" creationId="{C37E9D4B-7BFA-4D10-B666-547BAC499469}"/>
          </ac:spMkLst>
        </pc:spChg>
        <pc:spChg chg="add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19" creationId="{22F15A2D-2324-487D-A02A-BF46C5C580EB}"/>
          </ac:spMkLst>
        </pc:spChg>
        <pc:spChg chg="add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21" creationId="{17A7F34E-D418-47E2-9F86-2C45BBC31210}"/>
          </ac:spMkLst>
        </pc:spChg>
        <pc:spChg chg="add">
          <ac:chgData name="Michelle Fleming" userId="7b9fc16f-d6c2-47ba-be37-17200457a451" providerId="ADAL" clId="{B67B0787-6D88-4CFA-AB1C-ECA12B48B8BB}" dt="2020-09-29T16:00:28.167" v="394" actId="26606"/>
          <ac:spMkLst>
            <pc:docMk/>
            <pc:sldMk cId="1165719508" sldId="279"/>
            <ac:spMk id="23" creationId="{2AEAFA59-923A-4F54-8B49-44C970BCC323}"/>
          </ac:spMkLst>
        </pc:spChg>
        <pc:spChg chg="del">
          <ac:chgData name="Michelle Fleming" userId="7b9fc16f-d6c2-47ba-be37-17200457a451" providerId="ADAL" clId="{B67B0787-6D88-4CFA-AB1C-ECA12B48B8BB}" dt="2020-09-29T15:58:08.468" v="382"/>
          <ac:spMkLst>
            <pc:docMk/>
            <pc:sldMk cId="1165719508" sldId="279"/>
            <ac:spMk id="25" creationId="{2ABBB681-F4D2-40F2-ACC3-DE0B4B4880EF}"/>
          </ac:spMkLst>
        </pc:spChg>
        <pc:spChg chg="del">
          <ac:chgData name="Michelle Fleming" userId="7b9fc16f-d6c2-47ba-be37-17200457a451" providerId="ADAL" clId="{B67B0787-6D88-4CFA-AB1C-ECA12B48B8BB}" dt="2020-09-29T15:58:08.468" v="382"/>
          <ac:spMkLst>
            <pc:docMk/>
            <pc:sldMk cId="1165719508" sldId="279"/>
            <ac:spMk id="27" creationId="{09388ED0-1FEF-4E11-B488-BD661D1AC1A6}"/>
          </ac:spMkLst>
        </pc:spChg>
        <pc:picChg chg="add mod">
          <ac:chgData name="Michelle Fleming" userId="7b9fc16f-d6c2-47ba-be37-17200457a451" providerId="ADAL" clId="{B67B0787-6D88-4CFA-AB1C-ECA12B48B8BB}" dt="2020-09-29T16:00:28.167" v="394" actId="26606"/>
          <ac:picMkLst>
            <pc:docMk/>
            <pc:sldMk cId="1165719508" sldId="279"/>
            <ac:picMk id="5" creationId="{E585D4A4-6176-43BA-9573-C47A418BF5DA}"/>
          </ac:picMkLst>
        </pc:picChg>
        <pc:picChg chg="add mod">
          <ac:chgData name="Michelle Fleming" userId="7b9fc16f-d6c2-47ba-be37-17200457a451" providerId="ADAL" clId="{B67B0787-6D88-4CFA-AB1C-ECA12B48B8BB}" dt="2020-09-29T16:01:24.105" v="401" actId="1076"/>
          <ac:picMkLst>
            <pc:docMk/>
            <pc:sldMk cId="1165719508" sldId="279"/>
            <ac:picMk id="7" creationId="{E98AD082-C26B-463C-A7DD-5C13CC33532B}"/>
          </ac:picMkLst>
        </pc:picChg>
        <pc:picChg chg="del mod">
          <ac:chgData name="Michelle Fleming" userId="7b9fc16f-d6c2-47ba-be37-17200457a451" providerId="ADAL" clId="{B67B0787-6D88-4CFA-AB1C-ECA12B48B8BB}" dt="2020-09-29T15:58:26.089" v="384" actId="21"/>
          <ac:picMkLst>
            <pc:docMk/>
            <pc:sldMk cId="1165719508" sldId="279"/>
            <ac:picMk id="8" creationId="{9B1C7BC4-26F8-4588-B1FA-13E5D2AAF96B}"/>
          </ac:picMkLst>
        </pc:picChg>
      </pc:sldChg>
      <pc:sldChg chg="modSp mod">
        <pc:chgData name="Michelle Fleming" userId="7b9fc16f-d6c2-47ba-be37-17200457a451" providerId="ADAL" clId="{B67B0787-6D88-4CFA-AB1C-ECA12B48B8BB}" dt="2020-09-29T14:33:14.593" v="336"/>
        <pc:sldMkLst>
          <pc:docMk/>
          <pc:sldMk cId="0" sldId="286"/>
        </pc:sldMkLst>
        <pc:spChg chg="mod">
          <ac:chgData name="Michelle Fleming" userId="7b9fc16f-d6c2-47ba-be37-17200457a451" providerId="ADAL" clId="{B67B0787-6D88-4CFA-AB1C-ECA12B48B8BB}" dt="2020-09-29T14:33:14.593" v="336"/>
          <ac:spMkLst>
            <pc:docMk/>
            <pc:sldMk cId="0" sldId="286"/>
            <ac:spMk id="5" creationId="{AFCAB96C-C596-4795-8C73-2D9534AE69C9}"/>
          </ac:spMkLst>
        </pc:spChg>
      </pc:sldChg>
      <pc:sldChg chg="addSp delSp modSp add del mod">
        <pc:chgData name="Michelle Fleming" userId="7b9fc16f-d6c2-47ba-be37-17200457a451" providerId="ADAL" clId="{B67B0787-6D88-4CFA-AB1C-ECA12B48B8BB}" dt="2020-09-29T15:59:36.647" v="388" actId="2696"/>
        <pc:sldMkLst>
          <pc:docMk/>
          <pc:sldMk cId="0" sldId="289"/>
        </pc:sldMkLst>
        <pc:spChg chg="mod">
          <ac:chgData name="Michelle Fleming" userId="7b9fc16f-d6c2-47ba-be37-17200457a451" providerId="ADAL" clId="{B67B0787-6D88-4CFA-AB1C-ECA12B48B8BB}" dt="2020-09-29T14:41:11.731" v="378" actId="2711"/>
          <ac:spMkLst>
            <pc:docMk/>
            <pc:sldMk cId="0" sldId="289"/>
            <ac:spMk id="3" creationId="{7045D9DE-BB63-412E-A2B9-04B269C0E6AF}"/>
          </ac:spMkLst>
        </pc:spChg>
        <pc:picChg chg="add del">
          <ac:chgData name="Michelle Fleming" userId="7b9fc16f-d6c2-47ba-be37-17200457a451" providerId="ADAL" clId="{B67B0787-6D88-4CFA-AB1C-ECA12B48B8BB}" dt="2020-09-29T13:54:38.994" v="131"/>
          <ac:picMkLst>
            <pc:docMk/>
            <pc:sldMk cId="0" sldId="289"/>
            <ac:picMk id="2" creationId="{FD1EF32C-A5F1-46EB-8955-6AFAE43D9237}"/>
          </ac:picMkLst>
        </pc:picChg>
      </pc:sldChg>
      <pc:sldChg chg="del">
        <pc:chgData name="Michelle Fleming" userId="7b9fc16f-d6c2-47ba-be37-17200457a451" providerId="ADAL" clId="{B67B0787-6D88-4CFA-AB1C-ECA12B48B8BB}" dt="2020-09-29T13:48:06.803" v="3" actId="2696"/>
        <pc:sldMkLst>
          <pc:docMk/>
          <pc:sldMk cId="2892539471" sldId="305"/>
        </pc:sldMkLst>
      </pc:sldChg>
      <pc:sldChg chg="modSp mod modAnim">
        <pc:chgData name="Michelle Fleming" userId="7b9fc16f-d6c2-47ba-be37-17200457a451" providerId="ADAL" clId="{B67B0787-6D88-4CFA-AB1C-ECA12B48B8BB}" dt="2020-09-29T16:04:26.533" v="435" actId="20577"/>
        <pc:sldMkLst>
          <pc:docMk/>
          <pc:sldMk cId="347147622" sldId="344"/>
        </pc:sldMkLst>
        <pc:spChg chg="mod">
          <ac:chgData name="Michelle Fleming" userId="7b9fc16f-d6c2-47ba-be37-17200457a451" providerId="ADAL" clId="{B67B0787-6D88-4CFA-AB1C-ECA12B48B8BB}" dt="2020-09-29T16:04:26.533" v="435" actId="20577"/>
          <ac:spMkLst>
            <pc:docMk/>
            <pc:sldMk cId="347147622" sldId="344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39:26.739" v="343"/>
          <ac:spMkLst>
            <pc:docMk/>
            <pc:sldMk cId="347147622" sldId="344"/>
            <ac:spMk id="6" creationId="{CD192644-9CA8-43E2-A792-B4BAF17DE8ED}"/>
          </ac:spMkLst>
        </pc:spChg>
        <pc:spChg chg="mod">
          <ac:chgData name="Michelle Fleming" userId="7b9fc16f-d6c2-47ba-be37-17200457a451" providerId="ADAL" clId="{B67B0787-6D88-4CFA-AB1C-ECA12B48B8BB}" dt="2020-09-29T13:51:35.430" v="66" actId="20577"/>
          <ac:spMkLst>
            <pc:docMk/>
            <pc:sldMk cId="347147622" sldId="344"/>
            <ac:spMk id="13" creationId="{B401E2A5-898B-4D00-9D7F-E97A8244BA8F}"/>
          </ac:spMkLst>
        </pc:spChg>
      </pc:sldChg>
      <pc:sldChg chg="del">
        <pc:chgData name="Michelle Fleming" userId="7b9fc16f-d6c2-47ba-be37-17200457a451" providerId="ADAL" clId="{B67B0787-6D88-4CFA-AB1C-ECA12B48B8BB}" dt="2020-09-29T13:48:06.029" v="2" actId="2696"/>
        <pc:sldMkLst>
          <pc:docMk/>
          <pc:sldMk cId="2565278090" sldId="365"/>
        </pc:sldMkLst>
      </pc:sldChg>
      <pc:sldChg chg="del">
        <pc:chgData name="Michelle Fleming" userId="7b9fc16f-d6c2-47ba-be37-17200457a451" providerId="ADAL" clId="{B67B0787-6D88-4CFA-AB1C-ECA12B48B8BB}" dt="2020-09-29T13:58:13.358" v="184" actId="2696"/>
        <pc:sldMkLst>
          <pc:docMk/>
          <pc:sldMk cId="3369872460" sldId="366"/>
        </pc:sldMkLst>
      </pc:sldChg>
      <pc:sldChg chg="del">
        <pc:chgData name="Michelle Fleming" userId="7b9fc16f-d6c2-47ba-be37-17200457a451" providerId="ADAL" clId="{B67B0787-6D88-4CFA-AB1C-ECA12B48B8BB}" dt="2020-09-29T13:58:14.207" v="185" actId="2696"/>
        <pc:sldMkLst>
          <pc:docMk/>
          <pc:sldMk cId="2369502579" sldId="367"/>
        </pc:sldMkLst>
      </pc:sldChg>
      <pc:sldChg chg="del">
        <pc:chgData name="Michelle Fleming" userId="7b9fc16f-d6c2-47ba-be37-17200457a451" providerId="ADAL" clId="{B67B0787-6D88-4CFA-AB1C-ECA12B48B8BB}" dt="2020-09-29T13:58:14.982" v="186" actId="2696"/>
        <pc:sldMkLst>
          <pc:docMk/>
          <pc:sldMk cId="3927280506" sldId="368"/>
        </pc:sldMkLst>
      </pc:sldChg>
      <pc:sldChg chg="addSp delSp modSp mod modAnim">
        <pc:chgData name="Michelle Fleming" userId="7b9fc16f-d6c2-47ba-be37-17200457a451" providerId="ADAL" clId="{B67B0787-6D88-4CFA-AB1C-ECA12B48B8BB}" dt="2020-09-29T16:08:43.255" v="445" actId="1076"/>
        <pc:sldMkLst>
          <pc:docMk/>
          <pc:sldMk cId="2673507156" sldId="369"/>
        </pc:sldMkLst>
        <pc:spChg chg="mod">
          <ac:chgData name="Michelle Fleming" userId="7b9fc16f-d6c2-47ba-be37-17200457a451" providerId="ADAL" clId="{B67B0787-6D88-4CFA-AB1C-ECA12B48B8BB}" dt="2020-09-29T16:07:55.868" v="444"/>
          <ac:spMkLst>
            <pc:docMk/>
            <pc:sldMk cId="2673507156" sldId="369"/>
            <ac:spMk id="13" creationId="{DFE64AE1-C68A-402C-AA4D-D1A4FC3A89C5}"/>
          </ac:spMkLst>
        </pc:spChg>
        <pc:spChg chg="del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16" creationId="{879EECFE-814E-4B68-96A7-86A795BD22F7}"/>
          </ac:spMkLst>
        </pc:spChg>
        <pc:spChg chg="del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17" creationId="{AF180F00-B4B2-4196-BB1C-ECD21B03F0A9}"/>
          </ac:spMkLst>
        </pc:spChg>
        <pc:spChg chg="del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18" creationId="{EE04B5EB-F158-4507-90DD-BD23620C7CC9}"/>
          </ac:spMkLst>
        </pc:spChg>
        <pc:spChg chg="mod">
          <ac:chgData name="Michelle Fleming" userId="7b9fc16f-d6c2-47ba-be37-17200457a451" providerId="ADAL" clId="{B67B0787-6D88-4CFA-AB1C-ECA12B48B8BB}" dt="2020-09-29T16:03:15.074" v="429" actId="6549"/>
          <ac:spMkLst>
            <pc:docMk/>
            <pc:sldMk cId="2673507156" sldId="369"/>
            <ac:spMk id="23" creationId="{2D7BD9F6-5552-4CE8-B6E0-F4A93A4D4BEE}"/>
          </ac:spMkLst>
        </pc:spChg>
        <pc:spChg chg="del mod">
          <ac:chgData name="Michelle Fleming" userId="7b9fc16f-d6c2-47ba-be37-17200457a451" providerId="ADAL" clId="{B67B0787-6D88-4CFA-AB1C-ECA12B48B8BB}" dt="2020-09-29T16:02:34.004" v="406" actId="21"/>
          <ac:spMkLst>
            <pc:docMk/>
            <pc:sldMk cId="2673507156" sldId="369"/>
            <ac:spMk id="25" creationId="{678172AF-9906-430F-B2BF-343C67F0A18D}"/>
          </ac:spMkLst>
        </pc:spChg>
        <pc:spChg chg="add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30" creationId="{081EA652-8C6A-4E69-BEB9-170809474553}"/>
          </ac:spMkLst>
        </pc:spChg>
        <pc:spChg chg="add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32" creationId="{A4026A73-1F7F-49F2-B319-8CA3B3D53269}"/>
          </ac:spMkLst>
        </pc:spChg>
        <pc:spChg chg="add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34" creationId="{5298780A-33B9-4EA2-8F67-DE68AD62841B}"/>
          </ac:spMkLst>
        </pc:spChg>
        <pc:spChg chg="add">
          <ac:chgData name="Michelle Fleming" userId="7b9fc16f-d6c2-47ba-be37-17200457a451" providerId="ADAL" clId="{B67B0787-6D88-4CFA-AB1C-ECA12B48B8BB}" dt="2020-09-29T16:02:13.756" v="402" actId="26606"/>
          <ac:spMkLst>
            <pc:docMk/>
            <pc:sldMk cId="2673507156" sldId="369"/>
            <ac:spMk id="36" creationId="{7F488E8B-4E1E-4402-8935-D4E6C02615C7}"/>
          </ac:spMkLst>
        </pc:spChg>
        <pc:picChg chg="add mod">
          <ac:chgData name="Michelle Fleming" userId="7b9fc16f-d6c2-47ba-be37-17200457a451" providerId="ADAL" clId="{B67B0787-6D88-4CFA-AB1C-ECA12B48B8BB}" dt="2020-09-29T16:08:43.255" v="445" actId="1076"/>
          <ac:picMkLst>
            <pc:docMk/>
            <pc:sldMk cId="2673507156" sldId="369"/>
            <ac:picMk id="2" creationId="{F4EB0BBD-6BC5-4424-AC3D-2F98DDAE3826}"/>
          </ac:picMkLst>
        </pc:picChg>
        <pc:cxnChg chg="del">
          <ac:chgData name="Michelle Fleming" userId="7b9fc16f-d6c2-47ba-be37-17200457a451" providerId="ADAL" clId="{B67B0787-6D88-4CFA-AB1C-ECA12B48B8BB}" dt="2020-09-29T16:02:13.756" v="402" actId="26606"/>
          <ac:cxnSpMkLst>
            <pc:docMk/>
            <pc:sldMk cId="2673507156" sldId="369"/>
            <ac:cxnSpMk id="19" creationId="{BDF0D3DE-EC74-4C9F-AFA1-DC5CE5236B1F}"/>
          </ac:cxnSpMkLst>
        </pc:cxnChg>
        <pc:cxnChg chg="add">
          <ac:chgData name="Michelle Fleming" userId="7b9fc16f-d6c2-47ba-be37-17200457a451" providerId="ADAL" clId="{B67B0787-6D88-4CFA-AB1C-ECA12B48B8BB}" dt="2020-09-29T16:02:13.756" v="402" actId="26606"/>
          <ac:cxnSpMkLst>
            <pc:docMk/>
            <pc:sldMk cId="2673507156" sldId="369"/>
            <ac:cxnSpMk id="38" creationId="{23AAC9B5-8015-485C-ACF9-A750390E9A56}"/>
          </ac:cxnSpMkLst>
        </pc:cxnChg>
      </pc:sldChg>
      <pc:sldChg chg="modSp add mod modAnim">
        <pc:chgData name="Michelle Fleming" userId="7b9fc16f-d6c2-47ba-be37-17200457a451" providerId="ADAL" clId="{B67B0787-6D88-4CFA-AB1C-ECA12B48B8BB}" dt="2020-09-29T14:39:47.805" v="365" actId="1037"/>
        <pc:sldMkLst>
          <pc:docMk/>
          <pc:sldMk cId="926483049" sldId="370"/>
        </pc:sldMkLst>
        <pc:spChg chg="mod">
          <ac:chgData name="Michelle Fleming" userId="7b9fc16f-d6c2-47ba-be37-17200457a451" providerId="ADAL" clId="{B67B0787-6D88-4CFA-AB1C-ECA12B48B8BB}" dt="2020-09-29T13:57:47.076" v="183" actId="20577"/>
          <ac:spMkLst>
            <pc:docMk/>
            <pc:sldMk cId="926483049" sldId="370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39:47.805" v="365" actId="1037"/>
          <ac:spMkLst>
            <pc:docMk/>
            <pc:sldMk cId="926483049" sldId="370"/>
            <ac:spMk id="6" creationId="{CD192644-9CA8-43E2-A792-B4BAF17DE8ED}"/>
          </ac:spMkLst>
        </pc:spChg>
      </pc:sldChg>
      <pc:sldChg chg="del">
        <pc:chgData name="Michelle Fleming" userId="7b9fc16f-d6c2-47ba-be37-17200457a451" providerId="ADAL" clId="{B67B0787-6D88-4CFA-AB1C-ECA12B48B8BB}" dt="2020-09-29T13:48:03.069" v="1" actId="2696"/>
        <pc:sldMkLst>
          <pc:docMk/>
          <pc:sldMk cId="3453006863" sldId="370"/>
        </pc:sldMkLst>
      </pc:sldChg>
      <pc:sldChg chg="modSp add mod">
        <pc:chgData name="Michelle Fleming" userId="7b9fc16f-d6c2-47ba-be37-17200457a451" providerId="ADAL" clId="{B67B0787-6D88-4CFA-AB1C-ECA12B48B8BB}" dt="2020-09-29T14:41:20.031" v="380" actId="2711"/>
        <pc:sldMkLst>
          <pc:docMk/>
          <pc:sldMk cId="0" sldId="371"/>
        </pc:sldMkLst>
        <pc:spChg chg="mod">
          <ac:chgData name="Michelle Fleming" userId="7b9fc16f-d6c2-47ba-be37-17200457a451" providerId="ADAL" clId="{B67B0787-6D88-4CFA-AB1C-ECA12B48B8BB}" dt="2020-09-29T14:41:20.031" v="380" actId="2711"/>
          <ac:spMkLst>
            <pc:docMk/>
            <pc:sldMk cId="0" sldId="371"/>
            <ac:spMk id="3" creationId="{00000000-0000-0000-0000-000000000000}"/>
          </ac:spMkLst>
        </pc:spChg>
        <pc:spChg chg="mod">
          <ac:chgData name="Michelle Fleming" userId="7b9fc16f-d6c2-47ba-be37-17200457a451" providerId="ADAL" clId="{B67B0787-6D88-4CFA-AB1C-ECA12B48B8BB}" dt="2020-09-29T13:56:00.680" v="158" actId="20577"/>
          <ac:spMkLst>
            <pc:docMk/>
            <pc:sldMk cId="0" sldId="371"/>
            <ac:spMk id="5" creationId="{F6DC0E8F-7805-4F03-9F52-5E9C2CE3FDE2}"/>
          </ac:spMkLst>
        </pc:spChg>
      </pc:sldChg>
      <pc:sldChg chg="modSp add mod ord modAnim">
        <pc:chgData name="Michelle Fleming" userId="7b9fc16f-d6c2-47ba-be37-17200457a451" providerId="ADAL" clId="{B67B0787-6D88-4CFA-AB1C-ECA12B48B8BB}" dt="2020-09-29T14:39:41.293" v="347" actId="1038"/>
        <pc:sldMkLst>
          <pc:docMk/>
          <pc:sldMk cId="1306334868" sldId="372"/>
        </pc:sldMkLst>
        <pc:spChg chg="mod">
          <ac:chgData name="Michelle Fleming" userId="7b9fc16f-d6c2-47ba-be37-17200457a451" providerId="ADAL" clId="{B67B0787-6D88-4CFA-AB1C-ECA12B48B8BB}" dt="2020-09-29T13:59:09.312" v="217" actId="20577"/>
          <ac:spMkLst>
            <pc:docMk/>
            <pc:sldMk cId="1306334868" sldId="372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39:41.293" v="347" actId="1038"/>
          <ac:spMkLst>
            <pc:docMk/>
            <pc:sldMk cId="1306334868" sldId="372"/>
            <ac:spMk id="6" creationId="{CD192644-9CA8-43E2-A792-B4BAF17DE8ED}"/>
          </ac:spMkLst>
        </pc:spChg>
        <pc:spChg chg="mod">
          <ac:chgData name="Michelle Fleming" userId="7b9fc16f-d6c2-47ba-be37-17200457a451" providerId="ADAL" clId="{B67B0787-6D88-4CFA-AB1C-ECA12B48B8BB}" dt="2020-09-29T13:58:45.344" v="214" actId="20577"/>
          <ac:spMkLst>
            <pc:docMk/>
            <pc:sldMk cId="1306334868" sldId="372"/>
            <ac:spMk id="13" creationId="{B401E2A5-898B-4D00-9D7F-E97A8244BA8F}"/>
          </ac:spMkLst>
        </pc:spChg>
      </pc:sldChg>
      <pc:sldChg chg="modSp add mod ord modAnim">
        <pc:chgData name="Michelle Fleming" userId="7b9fc16f-d6c2-47ba-be37-17200457a451" providerId="ADAL" clId="{B67B0787-6D88-4CFA-AB1C-ECA12B48B8BB}" dt="2020-09-29T14:40:06.106" v="367" actId="1076"/>
        <pc:sldMkLst>
          <pc:docMk/>
          <pc:sldMk cId="2630124145" sldId="373"/>
        </pc:sldMkLst>
        <pc:spChg chg="mod">
          <ac:chgData name="Michelle Fleming" userId="7b9fc16f-d6c2-47ba-be37-17200457a451" providerId="ADAL" clId="{B67B0787-6D88-4CFA-AB1C-ECA12B48B8BB}" dt="2020-09-29T14:00:25.178" v="226" actId="20577"/>
          <ac:spMkLst>
            <pc:docMk/>
            <pc:sldMk cId="2630124145" sldId="373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40:06.106" v="367" actId="1076"/>
          <ac:spMkLst>
            <pc:docMk/>
            <pc:sldMk cId="2630124145" sldId="373"/>
            <ac:spMk id="6" creationId="{CD192644-9CA8-43E2-A792-B4BAF17DE8ED}"/>
          </ac:spMkLst>
        </pc:spChg>
        <pc:spChg chg="mod">
          <ac:chgData name="Michelle Fleming" userId="7b9fc16f-d6c2-47ba-be37-17200457a451" providerId="ADAL" clId="{B67B0787-6D88-4CFA-AB1C-ECA12B48B8BB}" dt="2020-09-29T13:58:52.865" v="215"/>
          <ac:spMkLst>
            <pc:docMk/>
            <pc:sldMk cId="2630124145" sldId="373"/>
            <ac:spMk id="13" creationId="{B401E2A5-898B-4D00-9D7F-E97A8244BA8F}"/>
          </ac:spMkLst>
        </pc:spChg>
      </pc:sldChg>
      <pc:sldChg chg="addSp delSp add del setBg delDesignElem">
        <pc:chgData name="Michelle Fleming" userId="7b9fc16f-d6c2-47ba-be37-17200457a451" providerId="ADAL" clId="{B67B0787-6D88-4CFA-AB1C-ECA12B48B8BB}" dt="2020-09-29T14:01:03.522" v="233"/>
        <pc:sldMkLst>
          <pc:docMk/>
          <pc:sldMk cId="2134357524" sldId="374"/>
        </pc:sldMkLst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2134357524" sldId="374"/>
            <ac:spMk id="25" creationId="{081EA652-8C6A-4E69-BEB9-170809474553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2134357524" sldId="374"/>
            <ac:spMk id="27" creationId="{F474090D-CD95-4B41-BE3D-6596953D322D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2134357524" sldId="374"/>
            <ac:spMk id="29" creationId="{5298780A-33B9-4EA2-8F67-DE68AD62841B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2134357524" sldId="374"/>
            <ac:spMk id="31" creationId="{B8F3E811-B104-4DFF-951A-008C860FF1D2}"/>
          </ac:spMkLst>
        </pc:spChg>
      </pc:sldChg>
      <pc:sldChg chg="modSp add mod modAnim">
        <pc:chgData name="Michelle Fleming" userId="7b9fc16f-d6c2-47ba-be37-17200457a451" providerId="ADAL" clId="{B67B0787-6D88-4CFA-AB1C-ECA12B48B8BB}" dt="2020-09-29T16:04:50.739" v="436" actId="20577"/>
        <pc:sldMkLst>
          <pc:docMk/>
          <pc:sldMk cId="2348889436" sldId="374"/>
        </pc:sldMkLst>
        <pc:spChg chg="mod">
          <ac:chgData name="Michelle Fleming" userId="7b9fc16f-d6c2-47ba-be37-17200457a451" providerId="ADAL" clId="{B67B0787-6D88-4CFA-AB1C-ECA12B48B8BB}" dt="2020-09-29T16:04:50.739" v="436" actId="20577"/>
          <ac:spMkLst>
            <pc:docMk/>
            <pc:sldMk cId="2348889436" sldId="374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40:17.501" v="371" actId="1037"/>
          <ac:spMkLst>
            <pc:docMk/>
            <pc:sldMk cId="2348889436" sldId="374"/>
            <ac:spMk id="6" creationId="{CD192644-9CA8-43E2-A792-B4BAF17DE8ED}"/>
          </ac:spMkLst>
        </pc:spChg>
        <pc:spChg chg="mod">
          <ac:chgData name="Michelle Fleming" userId="7b9fc16f-d6c2-47ba-be37-17200457a451" providerId="ADAL" clId="{B67B0787-6D88-4CFA-AB1C-ECA12B48B8BB}" dt="2020-09-29T14:01:27.292" v="266" actId="404"/>
          <ac:spMkLst>
            <pc:docMk/>
            <pc:sldMk cId="2348889436" sldId="374"/>
            <ac:spMk id="13" creationId="{B401E2A5-898B-4D00-9D7F-E97A8244BA8F}"/>
          </ac:spMkLst>
        </pc:spChg>
      </pc:sldChg>
      <pc:sldChg chg="addSp delSp add del setBg delDesignElem">
        <pc:chgData name="Michelle Fleming" userId="7b9fc16f-d6c2-47ba-be37-17200457a451" providerId="ADAL" clId="{B67B0787-6D88-4CFA-AB1C-ECA12B48B8BB}" dt="2020-09-29T14:01:03.522" v="233"/>
        <pc:sldMkLst>
          <pc:docMk/>
          <pc:sldMk cId="963273775" sldId="375"/>
        </pc:sldMkLst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963273775" sldId="375"/>
            <ac:spMk id="25" creationId="{081EA652-8C6A-4E69-BEB9-170809474553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963273775" sldId="375"/>
            <ac:spMk id="27" creationId="{F474090D-CD95-4B41-BE3D-6596953D322D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963273775" sldId="375"/>
            <ac:spMk id="29" creationId="{5298780A-33B9-4EA2-8F67-DE68AD62841B}"/>
          </ac:spMkLst>
        </pc:spChg>
        <pc:spChg chg="add del">
          <ac:chgData name="Michelle Fleming" userId="7b9fc16f-d6c2-47ba-be37-17200457a451" providerId="ADAL" clId="{B67B0787-6D88-4CFA-AB1C-ECA12B48B8BB}" dt="2020-09-29T14:01:03.522" v="233"/>
          <ac:spMkLst>
            <pc:docMk/>
            <pc:sldMk cId="963273775" sldId="375"/>
            <ac:spMk id="31" creationId="{B8F3E811-B104-4DFF-951A-008C860FF1D2}"/>
          </ac:spMkLst>
        </pc:spChg>
      </pc:sldChg>
      <pc:sldChg chg="modSp add mod modAnim">
        <pc:chgData name="Michelle Fleming" userId="7b9fc16f-d6c2-47ba-be37-17200457a451" providerId="ADAL" clId="{B67B0787-6D88-4CFA-AB1C-ECA12B48B8BB}" dt="2020-09-29T14:40:34.728" v="375" actId="1076"/>
        <pc:sldMkLst>
          <pc:docMk/>
          <pc:sldMk cId="3243877248" sldId="375"/>
        </pc:sldMkLst>
        <pc:spChg chg="mod">
          <ac:chgData name="Michelle Fleming" userId="7b9fc16f-d6c2-47ba-be37-17200457a451" providerId="ADAL" clId="{B67B0787-6D88-4CFA-AB1C-ECA12B48B8BB}" dt="2020-09-29T14:03:02.661" v="284" actId="20577"/>
          <ac:spMkLst>
            <pc:docMk/>
            <pc:sldMk cId="3243877248" sldId="375"/>
            <ac:spMk id="5" creationId="{854A320F-A665-4C44-9AC9-E6C79E2EBE78}"/>
          </ac:spMkLst>
        </pc:spChg>
        <pc:spChg chg="mod">
          <ac:chgData name="Michelle Fleming" userId="7b9fc16f-d6c2-47ba-be37-17200457a451" providerId="ADAL" clId="{B67B0787-6D88-4CFA-AB1C-ECA12B48B8BB}" dt="2020-09-29T14:40:34.728" v="375" actId="1076"/>
          <ac:spMkLst>
            <pc:docMk/>
            <pc:sldMk cId="3243877248" sldId="375"/>
            <ac:spMk id="6" creationId="{CD192644-9CA8-43E2-A792-B4BAF17DE8ED}"/>
          </ac:spMkLst>
        </pc:spChg>
        <pc:spChg chg="mod">
          <ac:chgData name="Michelle Fleming" userId="7b9fc16f-d6c2-47ba-be37-17200457a451" providerId="ADAL" clId="{B67B0787-6D88-4CFA-AB1C-ECA12B48B8BB}" dt="2020-09-29T14:01:41.442" v="272" actId="14100"/>
          <ac:spMkLst>
            <pc:docMk/>
            <pc:sldMk cId="3243877248" sldId="375"/>
            <ac:spMk id="13" creationId="{B401E2A5-898B-4D00-9D7F-E97A8244BA8F}"/>
          </ac:spMkLst>
        </pc:spChg>
      </pc:sldChg>
    </pc:docChg>
  </pc:docChgLst>
  <pc:docChgLst>
    <pc:chgData name="Michelle Fleming" userId="7b9fc16f-d6c2-47ba-be37-17200457a451" providerId="ADAL" clId="{04CC0177-6609-4237-B8B9-FA4404FE5467}"/>
    <pc:docChg chg="custSel modSld">
      <pc:chgData name="Michelle Fleming" userId="7b9fc16f-d6c2-47ba-be37-17200457a451" providerId="ADAL" clId="{04CC0177-6609-4237-B8B9-FA4404FE5467}" dt="2021-02-24T15:08:50.871" v="109" actId="27636"/>
      <pc:docMkLst>
        <pc:docMk/>
      </pc:docMkLst>
      <pc:sldChg chg="addSp delSp modSp mod">
        <pc:chgData name="Michelle Fleming" userId="7b9fc16f-d6c2-47ba-be37-17200457a451" providerId="ADAL" clId="{04CC0177-6609-4237-B8B9-FA4404FE5467}" dt="2021-02-24T15:08:50.871" v="109" actId="27636"/>
        <pc:sldMkLst>
          <pc:docMk/>
          <pc:sldMk cId="0" sldId="267"/>
        </pc:sldMkLst>
        <pc:spChg chg="mod">
          <ac:chgData name="Michelle Fleming" userId="7b9fc16f-d6c2-47ba-be37-17200457a451" providerId="ADAL" clId="{04CC0177-6609-4237-B8B9-FA4404FE5467}" dt="2021-02-24T15:08:50.871" v="109" actId="27636"/>
          <ac:spMkLst>
            <pc:docMk/>
            <pc:sldMk cId="0" sldId="267"/>
            <ac:spMk id="12" creationId="{887F72AF-50C5-4965-B411-BFD13886421D}"/>
          </ac:spMkLst>
        </pc:spChg>
        <pc:picChg chg="add del mod modCrop">
          <ac:chgData name="Michelle Fleming" userId="7b9fc16f-d6c2-47ba-be37-17200457a451" providerId="ADAL" clId="{04CC0177-6609-4237-B8B9-FA4404FE5467}" dt="2021-02-05T15:02:27.618" v="76" actId="21"/>
          <ac:picMkLst>
            <pc:docMk/>
            <pc:sldMk cId="0" sldId="267"/>
            <ac:picMk id="3" creationId="{338DDB2A-A238-4A03-BDC7-1995DC5E0DCE}"/>
          </ac:picMkLst>
        </pc:picChg>
        <pc:picChg chg="del">
          <ac:chgData name="Michelle Fleming" userId="7b9fc16f-d6c2-47ba-be37-17200457a451" providerId="ADAL" clId="{04CC0177-6609-4237-B8B9-FA4404FE5467}" dt="2021-02-05T14:59:39.303" v="39" actId="21"/>
          <ac:picMkLst>
            <pc:docMk/>
            <pc:sldMk cId="0" sldId="267"/>
            <ac:picMk id="5" creationId="{85FBDD54-82FA-4F65-995B-F2A2236C7A80}"/>
          </ac:picMkLst>
        </pc:picChg>
        <pc:picChg chg="add mod modCrop">
          <ac:chgData name="Michelle Fleming" userId="7b9fc16f-d6c2-47ba-be37-17200457a451" providerId="ADAL" clId="{04CC0177-6609-4237-B8B9-FA4404FE5467}" dt="2021-02-05T15:03:36.272" v="86" actId="1037"/>
          <ac:picMkLst>
            <pc:docMk/>
            <pc:sldMk cId="0" sldId="267"/>
            <ac:picMk id="6" creationId="{6E36BEFC-8ADE-43C0-8A25-494E0B7EE85D}"/>
          </ac:picMkLst>
        </pc:picChg>
        <pc:picChg chg="add del mod modCrop">
          <ac:chgData name="Michelle Fleming" userId="7b9fc16f-d6c2-47ba-be37-17200457a451" providerId="ADAL" clId="{04CC0177-6609-4237-B8B9-FA4404FE5467}" dt="2021-02-05T15:01:37.124" v="60" actId="21"/>
          <ac:picMkLst>
            <pc:docMk/>
            <pc:sldMk cId="0" sldId="267"/>
            <ac:picMk id="7" creationId="{5682E716-443B-4FA3-BB2A-3BBF8E8B291D}"/>
          </ac:picMkLst>
        </pc:picChg>
      </pc:sldChg>
      <pc:sldChg chg="mod modShow">
        <pc:chgData name="Michelle Fleming" userId="7b9fc16f-d6c2-47ba-be37-17200457a451" providerId="ADAL" clId="{04CC0177-6609-4237-B8B9-FA4404FE5467}" dt="2021-02-09T20:38:03.519" v="91" actId="729"/>
        <pc:sldMkLst>
          <pc:docMk/>
          <pc:sldMk cId="1165719508" sldId="279"/>
        </pc:sldMkLst>
      </pc:sldChg>
      <pc:sldChg chg="modSp mod modAnim">
        <pc:chgData name="Michelle Fleming" userId="7b9fc16f-d6c2-47ba-be37-17200457a451" providerId="ADAL" clId="{04CC0177-6609-4237-B8B9-FA4404FE5467}" dt="2021-02-10T17:30:24.001" v="98" actId="27636"/>
        <pc:sldMkLst>
          <pc:docMk/>
          <pc:sldMk cId="347147622" sldId="344"/>
        </pc:sldMkLst>
        <pc:spChg chg="mod">
          <ac:chgData name="Michelle Fleming" userId="7b9fc16f-d6c2-47ba-be37-17200457a451" providerId="ADAL" clId="{04CC0177-6609-4237-B8B9-FA4404FE5467}" dt="2021-02-03T19:09:06.819" v="37" actId="14100"/>
          <ac:spMkLst>
            <pc:docMk/>
            <pc:sldMk cId="347147622" sldId="344"/>
            <ac:spMk id="5" creationId="{854A320F-A665-4C44-9AC9-E6C79E2EBE78}"/>
          </ac:spMkLst>
        </pc:spChg>
        <pc:spChg chg="mod">
          <ac:chgData name="Michelle Fleming" userId="7b9fc16f-d6c2-47ba-be37-17200457a451" providerId="ADAL" clId="{04CC0177-6609-4237-B8B9-FA4404FE5467}" dt="2021-02-10T17:30:24.001" v="98" actId="27636"/>
          <ac:spMkLst>
            <pc:docMk/>
            <pc:sldMk cId="347147622" sldId="344"/>
            <ac:spMk id="6" creationId="{CD192644-9CA8-43E2-A792-B4BAF17DE8ED}"/>
          </ac:spMkLst>
        </pc:spChg>
        <pc:spChg chg="mod">
          <ac:chgData name="Michelle Fleming" userId="7b9fc16f-d6c2-47ba-be37-17200457a451" providerId="ADAL" clId="{04CC0177-6609-4237-B8B9-FA4404FE5467}" dt="2021-02-05T15:03:55.443" v="88" actId="20577"/>
          <ac:spMkLst>
            <pc:docMk/>
            <pc:sldMk cId="347147622" sldId="344"/>
            <ac:spMk id="13" creationId="{B401E2A5-898B-4D00-9D7F-E97A8244BA8F}"/>
          </ac:spMkLst>
        </pc:spChg>
      </pc:sldChg>
      <pc:sldChg chg="modSp mod">
        <pc:chgData name="Michelle Fleming" userId="7b9fc16f-d6c2-47ba-be37-17200457a451" providerId="ADAL" clId="{04CC0177-6609-4237-B8B9-FA4404FE5467}" dt="2021-02-10T17:30:24.006" v="99" actId="27636"/>
        <pc:sldMkLst>
          <pc:docMk/>
          <pc:sldMk cId="926483049" sldId="370"/>
        </pc:sldMkLst>
        <pc:spChg chg="mod">
          <ac:chgData name="Michelle Fleming" userId="7b9fc16f-d6c2-47ba-be37-17200457a451" providerId="ADAL" clId="{04CC0177-6609-4237-B8B9-FA4404FE5467}" dt="2021-02-10T17:30:24.006" v="99" actId="27636"/>
          <ac:spMkLst>
            <pc:docMk/>
            <pc:sldMk cId="926483049" sldId="370"/>
            <ac:spMk id="6" creationId="{CD192644-9CA8-43E2-A792-B4BAF17DE8ED}"/>
          </ac:spMkLst>
        </pc:spChg>
        <pc:spChg chg="mod">
          <ac:chgData name="Michelle Fleming" userId="7b9fc16f-d6c2-47ba-be37-17200457a451" providerId="ADAL" clId="{04CC0177-6609-4237-B8B9-FA4404FE5467}" dt="2021-02-05T15:04:00.872" v="90" actId="20577"/>
          <ac:spMkLst>
            <pc:docMk/>
            <pc:sldMk cId="926483049" sldId="370"/>
            <ac:spMk id="13" creationId="{B401E2A5-898B-4D00-9D7F-E97A8244BA8F}"/>
          </ac:spMkLst>
        </pc:spChg>
      </pc:sldChg>
      <pc:sldChg chg="modSp mod">
        <pc:chgData name="Michelle Fleming" userId="7b9fc16f-d6c2-47ba-be37-17200457a451" providerId="ADAL" clId="{04CC0177-6609-4237-B8B9-FA4404FE5467}" dt="2021-02-10T17:30:23.988" v="96" actId="27636"/>
        <pc:sldMkLst>
          <pc:docMk/>
          <pc:sldMk cId="0" sldId="371"/>
        </pc:sldMkLst>
        <pc:spChg chg="mod">
          <ac:chgData name="Michelle Fleming" userId="7b9fc16f-d6c2-47ba-be37-17200457a451" providerId="ADAL" clId="{04CC0177-6609-4237-B8B9-FA4404FE5467}" dt="2021-02-10T17:30:23.988" v="96" actId="27636"/>
          <ac:spMkLst>
            <pc:docMk/>
            <pc:sldMk cId="0" sldId="371"/>
            <ac:spMk id="3" creationId="{00000000-0000-0000-0000-000000000000}"/>
          </ac:spMkLst>
        </pc:spChg>
      </pc:sldChg>
      <pc:sldChg chg="modSp mod">
        <pc:chgData name="Michelle Fleming" userId="7b9fc16f-d6c2-47ba-be37-17200457a451" providerId="ADAL" clId="{04CC0177-6609-4237-B8B9-FA4404FE5467}" dt="2021-02-10T17:30:24.013" v="100" actId="27636"/>
        <pc:sldMkLst>
          <pc:docMk/>
          <pc:sldMk cId="1306334868" sldId="372"/>
        </pc:sldMkLst>
        <pc:spChg chg="mod">
          <ac:chgData name="Michelle Fleming" userId="7b9fc16f-d6c2-47ba-be37-17200457a451" providerId="ADAL" clId="{04CC0177-6609-4237-B8B9-FA4404FE5467}" dt="2021-02-10T17:30:24.013" v="100" actId="27636"/>
          <ac:spMkLst>
            <pc:docMk/>
            <pc:sldMk cId="1306334868" sldId="372"/>
            <ac:spMk id="6" creationId="{CD192644-9CA8-43E2-A792-B4BAF17DE8ED}"/>
          </ac:spMkLst>
        </pc:spChg>
      </pc:sldChg>
      <pc:sldChg chg="modSp mod">
        <pc:chgData name="Michelle Fleming" userId="7b9fc16f-d6c2-47ba-be37-17200457a451" providerId="ADAL" clId="{04CC0177-6609-4237-B8B9-FA4404FE5467}" dt="2021-02-10T17:30:24.021" v="101" actId="27636"/>
        <pc:sldMkLst>
          <pc:docMk/>
          <pc:sldMk cId="2630124145" sldId="373"/>
        </pc:sldMkLst>
        <pc:spChg chg="mod">
          <ac:chgData name="Michelle Fleming" userId="7b9fc16f-d6c2-47ba-be37-17200457a451" providerId="ADAL" clId="{04CC0177-6609-4237-B8B9-FA4404FE5467}" dt="2021-02-10T17:30:24.021" v="101" actId="27636"/>
          <ac:spMkLst>
            <pc:docMk/>
            <pc:sldMk cId="2630124145" sldId="373"/>
            <ac:spMk id="6" creationId="{CD192644-9CA8-43E2-A792-B4BAF17DE8ED}"/>
          </ac:spMkLst>
        </pc:spChg>
      </pc:sldChg>
      <pc:sldChg chg="modSp mod">
        <pc:chgData name="Michelle Fleming" userId="7b9fc16f-d6c2-47ba-be37-17200457a451" providerId="ADAL" clId="{04CC0177-6609-4237-B8B9-FA4404FE5467}" dt="2021-02-10T17:30:25.276" v="107" actId="20577"/>
        <pc:sldMkLst>
          <pc:docMk/>
          <pc:sldMk cId="2348889436" sldId="374"/>
        </pc:sldMkLst>
        <pc:spChg chg="mod">
          <ac:chgData name="Michelle Fleming" userId="7b9fc16f-d6c2-47ba-be37-17200457a451" providerId="ADAL" clId="{04CC0177-6609-4237-B8B9-FA4404FE5467}" dt="2021-02-10T17:30:25.276" v="107" actId="20577"/>
          <ac:spMkLst>
            <pc:docMk/>
            <pc:sldMk cId="2348889436" sldId="374"/>
            <ac:spMk id="5" creationId="{854A320F-A665-4C44-9AC9-E6C79E2EBE78}"/>
          </ac:spMkLst>
        </pc:spChg>
        <pc:spChg chg="mod">
          <ac:chgData name="Michelle Fleming" userId="7b9fc16f-d6c2-47ba-be37-17200457a451" providerId="ADAL" clId="{04CC0177-6609-4237-B8B9-FA4404FE5467}" dt="2021-02-10T17:30:23.967" v="93" actId="27636"/>
          <ac:spMkLst>
            <pc:docMk/>
            <pc:sldMk cId="2348889436" sldId="374"/>
            <ac:spMk id="6" creationId="{CD192644-9CA8-43E2-A792-B4BAF17DE8ED}"/>
          </ac:spMkLst>
        </pc:spChg>
      </pc:sldChg>
      <pc:sldChg chg="modSp mod">
        <pc:chgData name="Michelle Fleming" userId="7b9fc16f-d6c2-47ba-be37-17200457a451" providerId="ADAL" clId="{04CC0177-6609-4237-B8B9-FA4404FE5467}" dt="2021-02-10T17:30:23.978" v="95" actId="27636"/>
        <pc:sldMkLst>
          <pc:docMk/>
          <pc:sldMk cId="3243877248" sldId="375"/>
        </pc:sldMkLst>
        <pc:spChg chg="mod">
          <ac:chgData name="Michelle Fleming" userId="7b9fc16f-d6c2-47ba-be37-17200457a451" providerId="ADAL" clId="{04CC0177-6609-4237-B8B9-FA4404FE5467}" dt="2021-02-10T17:30:23.976" v="94" actId="27636"/>
          <ac:spMkLst>
            <pc:docMk/>
            <pc:sldMk cId="3243877248" sldId="375"/>
            <ac:spMk id="5" creationId="{854A320F-A665-4C44-9AC9-E6C79E2EBE78}"/>
          </ac:spMkLst>
        </pc:spChg>
        <pc:spChg chg="mod">
          <ac:chgData name="Michelle Fleming" userId="7b9fc16f-d6c2-47ba-be37-17200457a451" providerId="ADAL" clId="{04CC0177-6609-4237-B8B9-FA4404FE5467}" dt="2021-02-10T17:30:23.978" v="95" actId="27636"/>
          <ac:spMkLst>
            <pc:docMk/>
            <pc:sldMk cId="3243877248" sldId="375"/>
            <ac:spMk id="6" creationId="{CD192644-9CA8-43E2-A792-B4BAF17DE8ED}"/>
          </ac:spMkLst>
        </pc:spChg>
      </pc:sldChg>
    </pc:docChg>
  </pc:docChgLst>
  <pc:docChgLst>
    <pc:chgData name="Reu Sarrosa Enerio" userId="1518e5b4-5a16-480e-95f7-58a90de6ff31" providerId="ADAL" clId="{F9E8E3C9-E879-4434-954A-0798D14CDEBB}"/>
    <pc:docChg chg="undo custSel delSld modSld">
      <pc:chgData name="Reu Sarrosa Enerio" userId="1518e5b4-5a16-480e-95f7-58a90de6ff31" providerId="ADAL" clId="{F9E8E3C9-E879-4434-954A-0798D14CDEBB}" dt="2021-02-10T05:01:53.340" v="138" actId="47"/>
      <pc:docMkLst>
        <pc:docMk/>
      </pc:docMkLst>
      <pc:sldChg chg="modSp mod">
        <pc:chgData name="Reu Sarrosa Enerio" userId="1518e5b4-5a16-480e-95f7-58a90de6ff31" providerId="ADAL" clId="{F9E8E3C9-E879-4434-954A-0798D14CDEBB}" dt="2021-02-10T04:52:31.015" v="50" actId="27636"/>
        <pc:sldMkLst>
          <pc:docMk/>
          <pc:sldMk cId="0" sldId="267"/>
        </pc:sldMkLst>
        <pc:spChg chg="mod">
          <ac:chgData name="Reu Sarrosa Enerio" userId="1518e5b4-5a16-480e-95f7-58a90de6ff31" providerId="ADAL" clId="{F9E8E3C9-E879-4434-954A-0798D14CDEBB}" dt="2021-02-10T04:52:31.015" v="50" actId="27636"/>
          <ac:spMkLst>
            <pc:docMk/>
            <pc:sldMk cId="0" sldId="267"/>
            <ac:spMk id="12" creationId="{887F72AF-50C5-4965-B411-BFD13886421D}"/>
          </ac:spMkLst>
        </pc:spChg>
        <pc:picChg chg="mod">
          <ac:chgData name="Reu Sarrosa Enerio" userId="1518e5b4-5a16-480e-95f7-58a90de6ff31" providerId="ADAL" clId="{F9E8E3C9-E879-4434-954A-0798D14CDEBB}" dt="2021-02-10T04:52:23.800" v="36" actId="1076"/>
          <ac:picMkLst>
            <pc:docMk/>
            <pc:sldMk cId="0" sldId="267"/>
            <ac:picMk id="6" creationId="{6E36BEFC-8ADE-43C0-8A25-494E0B7EE85D}"/>
          </ac:picMkLst>
        </pc:picChg>
      </pc:sldChg>
      <pc:sldChg chg="modSp mod">
        <pc:chgData name="Reu Sarrosa Enerio" userId="1518e5b4-5a16-480e-95f7-58a90de6ff31" providerId="ADAL" clId="{F9E8E3C9-E879-4434-954A-0798D14CDEBB}" dt="2021-02-10T04:49:02.003" v="12" actId="1036"/>
        <pc:sldMkLst>
          <pc:docMk/>
          <pc:sldMk cId="1165719508" sldId="279"/>
        </pc:sldMkLst>
        <pc:picChg chg="mod">
          <ac:chgData name="Reu Sarrosa Enerio" userId="1518e5b4-5a16-480e-95f7-58a90de6ff31" providerId="ADAL" clId="{F9E8E3C9-E879-4434-954A-0798D14CDEBB}" dt="2021-02-10T04:49:02.003" v="12" actId="1036"/>
          <ac:picMkLst>
            <pc:docMk/>
            <pc:sldMk cId="1165719508" sldId="279"/>
            <ac:picMk id="5" creationId="{E585D4A4-6176-43BA-9573-C47A418BF5DA}"/>
          </ac:picMkLst>
        </pc:picChg>
      </pc:sldChg>
      <pc:sldChg chg="modSp mod">
        <pc:chgData name="Reu Sarrosa Enerio" userId="1518e5b4-5a16-480e-95f7-58a90de6ff31" providerId="ADAL" clId="{F9E8E3C9-E879-4434-954A-0798D14CDEBB}" dt="2021-02-10T04:48:47.363" v="5" actId="14100"/>
        <pc:sldMkLst>
          <pc:docMk/>
          <pc:sldMk cId="0" sldId="286"/>
        </pc:sldMkLst>
        <pc:spChg chg="mod">
          <ac:chgData name="Reu Sarrosa Enerio" userId="1518e5b4-5a16-480e-95f7-58a90de6ff31" providerId="ADAL" clId="{F9E8E3C9-E879-4434-954A-0798D14CDEBB}" dt="2021-02-10T04:48:47.363" v="5" actId="14100"/>
          <ac:spMkLst>
            <pc:docMk/>
            <pc:sldMk cId="0" sldId="286"/>
            <ac:spMk id="5" creationId="{AFCAB96C-C596-4795-8C73-2D9534AE69C9}"/>
          </ac:spMkLst>
        </pc:spChg>
      </pc:sldChg>
      <pc:sldChg chg="modSp mod">
        <pc:chgData name="Reu Sarrosa Enerio" userId="1518e5b4-5a16-480e-95f7-58a90de6ff31" providerId="ADAL" clId="{F9E8E3C9-E879-4434-954A-0798D14CDEBB}" dt="2021-02-10T04:52:47.717" v="55" actId="14100"/>
        <pc:sldMkLst>
          <pc:docMk/>
          <pc:sldMk cId="347147622" sldId="344"/>
        </pc:sldMkLst>
        <pc:spChg chg="mod">
          <ac:chgData name="Reu Sarrosa Enerio" userId="1518e5b4-5a16-480e-95f7-58a90de6ff31" providerId="ADAL" clId="{F9E8E3C9-E879-4434-954A-0798D14CDEBB}" dt="2021-02-10T04:52:47.717" v="55" actId="14100"/>
          <ac:spMkLst>
            <pc:docMk/>
            <pc:sldMk cId="347147622" sldId="344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24" v="39" actId="27636"/>
          <ac:spMkLst>
            <pc:docMk/>
            <pc:sldMk cId="347147622" sldId="344"/>
            <ac:spMk id="6" creationId="{CD192644-9CA8-43E2-A792-B4BAF17DE8ED}"/>
          </ac:spMkLst>
        </pc:spChg>
      </pc:sldChg>
      <pc:sldChg chg="modSp del mod">
        <pc:chgData name="Reu Sarrosa Enerio" userId="1518e5b4-5a16-480e-95f7-58a90de6ff31" providerId="ADAL" clId="{F9E8E3C9-E879-4434-954A-0798D14CDEBB}" dt="2021-02-10T05:01:53.340" v="138" actId="47"/>
        <pc:sldMkLst>
          <pc:docMk/>
          <pc:sldMk cId="2673507156" sldId="369"/>
        </pc:sldMkLst>
        <pc:spChg chg="mod">
          <ac:chgData name="Reu Sarrosa Enerio" userId="1518e5b4-5a16-480e-95f7-58a90de6ff31" providerId="ADAL" clId="{F9E8E3C9-E879-4434-954A-0798D14CDEBB}" dt="2021-02-10T04:52:30.999" v="48" actId="27636"/>
          <ac:spMkLst>
            <pc:docMk/>
            <pc:sldMk cId="2673507156" sldId="369"/>
            <ac:spMk id="23" creationId="{2D7BD9F6-5552-4CE8-B6E0-F4A93A4D4BEE}"/>
          </ac:spMkLst>
        </pc:spChg>
      </pc:sldChg>
      <pc:sldChg chg="modSp mod">
        <pc:chgData name="Reu Sarrosa Enerio" userId="1518e5b4-5a16-480e-95f7-58a90de6ff31" providerId="ADAL" clId="{F9E8E3C9-E879-4434-954A-0798D14CDEBB}" dt="2021-02-10T04:53:12.809" v="62" actId="14100"/>
        <pc:sldMkLst>
          <pc:docMk/>
          <pc:sldMk cId="926483049" sldId="370"/>
        </pc:sldMkLst>
        <pc:spChg chg="mod">
          <ac:chgData name="Reu Sarrosa Enerio" userId="1518e5b4-5a16-480e-95f7-58a90de6ff31" providerId="ADAL" clId="{F9E8E3C9-E879-4434-954A-0798D14CDEBB}" dt="2021-02-10T04:53:12.809" v="62" actId="14100"/>
          <ac:spMkLst>
            <pc:docMk/>
            <pc:sldMk cId="926483049" sldId="370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41" v="40" actId="27636"/>
          <ac:spMkLst>
            <pc:docMk/>
            <pc:sldMk cId="926483049" sldId="370"/>
            <ac:spMk id="6" creationId="{CD192644-9CA8-43E2-A792-B4BAF17DE8ED}"/>
          </ac:spMkLst>
        </pc:spChg>
      </pc:sldChg>
      <pc:sldChg chg="modSp mod">
        <pc:chgData name="Reu Sarrosa Enerio" userId="1518e5b4-5a16-480e-95f7-58a90de6ff31" providerId="ADAL" clId="{F9E8E3C9-E879-4434-954A-0798D14CDEBB}" dt="2021-02-10T04:52:31.009" v="49" actId="27636"/>
        <pc:sldMkLst>
          <pc:docMk/>
          <pc:sldMk cId="0" sldId="371"/>
        </pc:sldMkLst>
        <pc:spChg chg="mod">
          <ac:chgData name="Reu Sarrosa Enerio" userId="1518e5b4-5a16-480e-95f7-58a90de6ff31" providerId="ADAL" clId="{F9E8E3C9-E879-4434-954A-0798D14CDEBB}" dt="2021-02-10T04:49:58.348" v="24" actId="2710"/>
          <ac:spMkLst>
            <pc:docMk/>
            <pc:sldMk cId="0" sldId="371"/>
            <ac:spMk id="2" creationId="{00000000-0000-0000-0000-000000000000}"/>
          </ac:spMkLst>
        </pc:spChg>
        <pc:spChg chg="mod">
          <ac:chgData name="Reu Sarrosa Enerio" userId="1518e5b4-5a16-480e-95f7-58a90de6ff31" providerId="ADAL" clId="{F9E8E3C9-E879-4434-954A-0798D14CDEBB}" dt="2021-02-10T04:52:31.009" v="49" actId="27636"/>
          <ac:spMkLst>
            <pc:docMk/>
            <pc:sldMk cId="0" sldId="371"/>
            <ac:spMk id="3" creationId="{00000000-0000-0000-0000-000000000000}"/>
          </ac:spMkLst>
        </pc:spChg>
        <pc:spChg chg="mod">
          <ac:chgData name="Reu Sarrosa Enerio" userId="1518e5b4-5a16-480e-95f7-58a90de6ff31" providerId="ADAL" clId="{F9E8E3C9-E879-4434-954A-0798D14CDEBB}" dt="2021-02-10T04:52:14.248" v="34" actId="14100"/>
          <ac:spMkLst>
            <pc:docMk/>
            <pc:sldMk cId="0" sldId="371"/>
            <ac:spMk id="5" creationId="{F6DC0E8F-7805-4F03-9F52-5E9C2CE3FDE2}"/>
          </ac:spMkLst>
        </pc:spChg>
      </pc:sldChg>
      <pc:sldChg chg="modSp mod">
        <pc:chgData name="Reu Sarrosa Enerio" userId="1518e5b4-5a16-480e-95f7-58a90de6ff31" providerId="ADAL" clId="{F9E8E3C9-E879-4434-954A-0798D14CDEBB}" dt="2021-02-10T04:53:40.120" v="71" actId="14100"/>
        <pc:sldMkLst>
          <pc:docMk/>
          <pc:sldMk cId="1306334868" sldId="372"/>
        </pc:sldMkLst>
        <pc:spChg chg="mod">
          <ac:chgData name="Reu Sarrosa Enerio" userId="1518e5b4-5a16-480e-95f7-58a90de6ff31" providerId="ADAL" clId="{F9E8E3C9-E879-4434-954A-0798D14CDEBB}" dt="2021-02-10T04:53:40.120" v="71" actId="14100"/>
          <ac:spMkLst>
            <pc:docMk/>
            <pc:sldMk cId="1306334868" sldId="372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57" v="42" actId="27636"/>
          <ac:spMkLst>
            <pc:docMk/>
            <pc:sldMk cId="1306334868" sldId="372"/>
            <ac:spMk id="6" creationId="{CD192644-9CA8-43E2-A792-B4BAF17DE8ED}"/>
          </ac:spMkLst>
        </pc:spChg>
      </pc:sldChg>
      <pc:sldChg chg="modSp mod">
        <pc:chgData name="Reu Sarrosa Enerio" userId="1518e5b4-5a16-480e-95f7-58a90de6ff31" providerId="ADAL" clId="{F9E8E3C9-E879-4434-954A-0798D14CDEBB}" dt="2021-02-10T04:55:56.457" v="86" actId="20577"/>
        <pc:sldMkLst>
          <pc:docMk/>
          <pc:sldMk cId="2630124145" sldId="373"/>
        </pc:sldMkLst>
        <pc:spChg chg="mod">
          <ac:chgData name="Reu Sarrosa Enerio" userId="1518e5b4-5a16-480e-95f7-58a90de6ff31" providerId="ADAL" clId="{F9E8E3C9-E879-4434-954A-0798D14CDEBB}" dt="2021-02-10T04:55:56.457" v="86" actId="20577"/>
          <ac:spMkLst>
            <pc:docMk/>
            <pc:sldMk cId="2630124145" sldId="373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68" v="44" actId="27636"/>
          <ac:spMkLst>
            <pc:docMk/>
            <pc:sldMk cId="2630124145" sldId="373"/>
            <ac:spMk id="6" creationId="{CD192644-9CA8-43E2-A792-B4BAF17DE8ED}"/>
          </ac:spMkLst>
        </pc:spChg>
      </pc:sldChg>
      <pc:sldChg chg="modSp mod">
        <pc:chgData name="Reu Sarrosa Enerio" userId="1518e5b4-5a16-480e-95f7-58a90de6ff31" providerId="ADAL" clId="{F9E8E3C9-E879-4434-954A-0798D14CDEBB}" dt="2021-02-10T04:58:25.884" v="107" actId="403"/>
        <pc:sldMkLst>
          <pc:docMk/>
          <pc:sldMk cId="2348889436" sldId="374"/>
        </pc:sldMkLst>
        <pc:spChg chg="mod">
          <ac:chgData name="Reu Sarrosa Enerio" userId="1518e5b4-5a16-480e-95f7-58a90de6ff31" providerId="ADAL" clId="{F9E8E3C9-E879-4434-954A-0798D14CDEBB}" dt="2021-02-10T04:56:39.036" v="93" actId="14100"/>
          <ac:spMkLst>
            <pc:docMk/>
            <pc:sldMk cId="2348889436" sldId="374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79" v="45" actId="27636"/>
          <ac:spMkLst>
            <pc:docMk/>
            <pc:sldMk cId="2348889436" sldId="374"/>
            <ac:spMk id="6" creationId="{CD192644-9CA8-43E2-A792-B4BAF17DE8ED}"/>
          </ac:spMkLst>
        </pc:spChg>
        <pc:spChg chg="mod">
          <ac:chgData name="Reu Sarrosa Enerio" userId="1518e5b4-5a16-480e-95f7-58a90de6ff31" providerId="ADAL" clId="{F9E8E3C9-E879-4434-954A-0798D14CDEBB}" dt="2021-02-10T04:58:25.884" v="107" actId="403"/>
          <ac:spMkLst>
            <pc:docMk/>
            <pc:sldMk cId="2348889436" sldId="374"/>
            <ac:spMk id="13" creationId="{B401E2A5-898B-4D00-9D7F-E97A8244BA8F}"/>
          </ac:spMkLst>
        </pc:spChg>
      </pc:sldChg>
      <pc:sldChg chg="addSp delSp modSp mod">
        <pc:chgData name="Reu Sarrosa Enerio" userId="1518e5b4-5a16-480e-95f7-58a90de6ff31" providerId="ADAL" clId="{F9E8E3C9-E879-4434-954A-0798D14CDEBB}" dt="2021-02-10T05:00:56.941" v="127" actId="14100"/>
        <pc:sldMkLst>
          <pc:docMk/>
          <pc:sldMk cId="3243877248" sldId="375"/>
        </pc:sldMkLst>
        <pc:spChg chg="add del mod">
          <ac:chgData name="Reu Sarrosa Enerio" userId="1518e5b4-5a16-480e-95f7-58a90de6ff31" providerId="ADAL" clId="{F9E8E3C9-E879-4434-954A-0798D14CDEBB}" dt="2021-02-10T04:58:41.262" v="110" actId="478"/>
          <ac:spMkLst>
            <pc:docMk/>
            <pc:sldMk cId="3243877248" sldId="375"/>
            <ac:spMk id="3" creationId="{1D7637A4-CF52-4AEC-AEF5-E29680BE39C9}"/>
          </ac:spMkLst>
        </pc:spChg>
        <pc:spChg chg="mod">
          <ac:chgData name="Reu Sarrosa Enerio" userId="1518e5b4-5a16-480e-95f7-58a90de6ff31" providerId="ADAL" clId="{F9E8E3C9-E879-4434-954A-0798D14CDEBB}" dt="2021-02-10T05:00:56.941" v="127" actId="14100"/>
          <ac:spMkLst>
            <pc:docMk/>
            <pc:sldMk cId="3243877248" sldId="375"/>
            <ac:spMk id="5" creationId="{854A320F-A665-4C44-9AC9-E6C79E2EBE78}"/>
          </ac:spMkLst>
        </pc:spChg>
        <pc:spChg chg="mod">
          <ac:chgData name="Reu Sarrosa Enerio" userId="1518e5b4-5a16-480e-95f7-58a90de6ff31" providerId="ADAL" clId="{F9E8E3C9-E879-4434-954A-0798D14CDEBB}" dt="2021-02-10T04:52:30.990" v="47" actId="27636"/>
          <ac:spMkLst>
            <pc:docMk/>
            <pc:sldMk cId="3243877248" sldId="375"/>
            <ac:spMk id="6" creationId="{CD192644-9CA8-43E2-A792-B4BAF17DE8ED}"/>
          </ac:spMkLst>
        </pc:spChg>
        <pc:spChg chg="add mod">
          <ac:chgData name="Reu Sarrosa Enerio" userId="1518e5b4-5a16-480e-95f7-58a90de6ff31" providerId="ADAL" clId="{F9E8E3C9-E879-4434-954A-0798D14CDEBB}" dt="2021-02-10T04:58:38.945" v="109"/>
          <ac:spMkLst>
            <pc:docMk/>
            <pc:sldMk cId="3243877248" sldId="375"/>
            <ac:spMk id="11" creationId="{CF8752EE-CF21-4577-8947-273535EBF3A8}"/>
          </ac:spMkLst>
        </pc:spChg>
        <pc:spChg chg="del">
          <ac:chgData name="Reu Sarrosa Enerio" userId="1518e5b4-5a16-480e-95f7-58a90de6ff31" providerId="ADAL" clId="{F9E8E3C9-E879-4434-954A-0798D14CDEBB}" dt="2021-02-10T04:58:37.638" v="108" actId="478"/>
          <ac:spMkLst>
            <pc:docMk/>
            <pc:sldMk cId="3243877248" sldId="375"/>
            <ac:spMk id="13" creationId="{B401E2A5-898B-4D00-9D7F-E97A8244BA8F}"/>
          </ac:spMkLst>
        </pc:spChg>
      </pc:sldChg>
      <pc:sldChg chg="modSp mod modAnim">
        <pc:chgData name="Reu Sarrosa Enerio" userId="1518e5b4-5a16-480e-95f7-58a90de6ff31" providerId="ADAL" clId="{F9E8E3C9-E879-4434-954A-0798D14CDEBB}" dt="2021-02-10T05:01:48.272" v="137" actId="14100"/>
        <pc:sldMkLst>
          <pc:docMk/>
          <pc:sldMk cId="3790868407" sldId="376"/>
        </pc:sldMkLst>
        <pc:spChg chg="mod">
          <ac:chgData name="Reu Sarrosa Enerio" userId="1518e5b4-5a16-480e-95f7-58a90de6ff31" providerId="ADAL" clId="{F9E8E3C9-E879-4434-954A-0798D14CDEBB}" dt="2021-02-10T05:01:23.457" v="132" actId="20577"/>
          <ac:spMkLst>
            <pc:docMk/>
            <pc:sldMk cId="3790868407" sldId="376"/>
            <ac:spMk id="9" creationId="{CD786B7C-9FB1-4304-A37D-AF20A24CECC4}"/>
          </ac:spMkLst>
        </pc:spChg>
        <pc:spChg chg="mod">
          <ac:chgData name="Reu Sarrosa Enerio" userId="1518e5b4-5a16-480e-95f7-58a90de6ff31" providerId="ADAL" clId="{F9E8E3C9-E879-4434-954A-0798D14CDEBB}" dt="2021-02-10T05:01:48.272" v="137" actId="14100"/>
          <ac:spMkLst>
            <pc:docMk/>
            <pc:sldMk cId="3790868407" sldId="376"/>
            <ac:spMk id="10" creationId="{4BBE9926-01F6-43C6-970A-1FB2F7129679}"/>
          </ac:spMkLst>
        </pc:spChg>
      </pc:sldChg>
    </pc:docChg>
  </pc:docChgLst>
  <pc:docChgLst>
    <pc:chgData name="Michelle Fleming" userId="7b9fc16f-d6c2-47ba-be37-17200457a451" providerId="ADAL" clId="{39C14863-7035-4CBF-A00D-05009BCD043D}"/>
    <pc:docChg chg="custSel modSld">
      <pc:chgData name="Michelle Fleming" userId="7b9fc16f-d6c2-47ba-be37-17200457a451" providerId="ADAL" clId="{39C14863-7035-4CBF-A00D-05009BCD043D}" dt="2021-03-25T17:41:04.587" v="53"/>
      <pc:docMkLst>
        <pc:docMk/>
      </pc:docMkLst>
      <pc:sldChg chg="modSp mod">
        <pc:chgData name="Michelle Fleming" userId="7b9fc16f-d6c2-47ba-be37-17200457a451" providerId="ADAL" clId="{39C14863-7035-4CBF-A00D-05009BCD043D}" dt="2021-03-25T17:39:14.735" v="31" actId="1076"/>
        <pc:sldMkLst>
          <pc:docMk/>
          <pc:sldMk cId="0" sldId="267"/>
        </pc:sldMkLst>
        <pc:spChg chg="mod">
          <ac:chgData name="Michelle Fleming" userId="7b9fc16f-d6c2-47ba-be37-17200457a451" providerId="ADAL" clId="{39C14863-7035-4CBF-A00D-05009BCD043D}" dt="2021-03-25T17:39:14.735" v="31" actId="1076"/>
          <ac:spMkLst>
            <pc:docMk/>
            <pc:sldMk cId="0" sldId="267"/>
            <ac:spMk id="12" creationId="{887F72AF-50C5-4965-B411-BFD13886421D}"/>
          </ac:spMkLst>
        </pc:spChg>
      </pc:sldChg>
      <pc:sldChg chg="modSp mod">
        <pc:chgData name="Michelle Fleming" userId="7b9fc16f-d6c2-47ba-be37-17200457a451" providerId="ADAL" clId="{39C14863-7035-4CBF-A00D-05009BCD043D}" dt="2021-03-25T17:39:36.777" v="38" actId="1076"/>
        <pc:sldMkLst>
          <pc:docMk/>
          <pc:sldMk cId="347147622" sldId="344"/>
        </pc:sldMkLst>
        <pc:spChg chg="mod">
          <ac:chgData name="Michelle Fleming" userId="7b9fc16f-d6c2-47ba-be37-17200457a451" providerId="ADAL" clId="{39C14863-7035-4CBF-A00D-05009BCD043D}" dt="2021-03-25T17:39:36.777" v="38" actId="1076"/>
          <ac:spMkLst>
            <pc:docMk/>
            <pc:sldMk cId="347147622" sldId="344"/>
            <ac:spMk id="6" creationId="{CD192644-9CA8-43E2-A792-B4BAF17DE8ED}"/>
          </ac:spMkLst>
        </pc:spChg>
      </pc:sldChg>
      <pc:sldChg chg="addSp delSp modSp mod">
        <pc:chgData name="Michelle Fleming" userId="7b9fc16f-d6c2-47ba-be37-17200457a451" providerId="ADAL" clId="{39C14863-7035-4CBF-A00D-05009BCD043D}" dt="2021-03-25T17:40:23.311" v="40"/>
        <pc:sldMkLst>
          <pc:docMk/>
          <pc:sldMk cId="926483049" sldId="370"/>
        </pc:sldMkLst>
        <pc:spChg chg="del">
          <ac:chgData name="Michelle Fleming" userId="7b9fc16f-d6c2-47ba-be37-17200457a451" providerId="ADAL" clId="{39C14863-7035-4CBF-A00D-05009BCD043D}" dt="2021-03-25T17:40:17.087" v="39" actId="21"/>
          <ac:spMkLst>
            <pc:docMk/>
            <pc:sldMk cId="926483049" sldId="370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39C14863-7035-4CBF-A00D-05009BCD043D}" dt="2021-03-25T17:40:23.311" v="40"/>
          <ac:spMkLst>
            <pc:docMk/>
            <pc:sldMk cId="926483049" sldId="370"/>
            <ac:spMk id="9" creationId="{C183DB33-103B-4669-B598-3877E02BF198}"/>
          </ac:spMkLst>
        </pc:spChg>
      </pc:sldChg>
      <pc:sldChg chg="modSp mod">
        <pc:chgData name="Michelle Fleming" userId="7b9fc16f-d6c2-47ba-be37-17200457a451" providerId="ADAL" clId="{39C14863-7035-4CBF-A00D-05009BCD043D}" dt="2021-03-25T17:38:00.673" v="3" actId="1076"/>
        <pc:sldMkLst>
          <pc:docMk/>
          <pc:sldMk cId="0" sldId="371"/>
        </pc:sldMkLst>
        <pc:spChg chg="mod">
          <ac:chgData name="Michelle Fleming" userId="7b9fc16f-d6c2-47ba-be37-17200457a451" providerId="ADAL" clId="{39C14863-7035-4CBF-A00D-05009BCD043D}" dt="2021-03-25T17:38:00.673" v="3" actId="1076"/>
          <ac:spMkLst>
            <pc:docMk/>
            <pc:sldMk cId="0" sldId="371"/>
            <ac:spMk id="3" creationId="{00000000-0000-0000-0000-000000000000}"/>
          </ac:spMkLst>
        </pc:spChg>
      </pc:sldChg>
      <pc:sldChg chg="addSp delSp modSp mod">
        <pc:chgData name="Michelle Fleming" userId="7b9fc16f-d6c2-47ba-be37-17200457a451" providerId="ADAL" clId="{39C14863-7035-4CBF-A00D-05009BCD043D}" dt="2021-03-25T17:40:33.193" v="47"/>
        <pc:sldMkLst>
          <pc:docMk/>
          <pc:sldMk cId="1306334868" sldId="372"/>
        </pc:sldMkLst>
        <pc:spChg chg="del mod">
          <ac:chgData name="Michelle Fleming" userId="7b9fc16f-d6c2-47ba-be37-17200457a451" providerId="ADAL" clId="{39C14863-7035-4CBF-A00D-05009BCD043D}" dt="2021-03-25T17:40:27.542" v="46" actId="21"/>
          <ac:spMkLst>
            <pc:docMk/>
            <pc:sldMk cId="1306334868" sldId="372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39C14863-7035-4CBF-A00D-05009BCD043D}" dt="2021-03-25T17:40:33.193" v="47"/>
          <ac:spMkLst>
            <pc:docMk/>
            <pc:sldMk cId="1306334868" sldId="372"/>
            <ac:spMk id="9" creationId="{6DC5805E-2729-45E5-A872-E23E077E6352}"/>
          </ac:spMkLst>
        </pc:spChg>
      </pc:sldChg>
      <pc:sldChg chg="addSp delSp modSp mod">
        <pc:chgData name="Michelle Fleming" userId="7b9fc16f-d6c2-47ba-be37-17200457a451" providerId="ADAL" clId="{39C14863-7035-4CBF-A00D-05009BCD043D}" dt="2021-03-25T17:40:45.748" v="49"/>
        <pc:sldMkLst>
          <pc:docMk/>
          <pc:sldMk cId="2630124145" sldId="373"/>
        </pc:sldMkLst>
        <pc:spChg chg="del mod">
          <ac:chgData name="Michelle Fleming" userId="7b9fc16f-d6c2-47ba-be37-17200457a451" providerId="ADAL" clId="{39C14863-7035-4CBF-A00D-05009BCD043D}" dt="2021-03-25T17:40:39.234" v="48" actId="21"/>
          <ac:spMkLst>
            <pc:docMk/>
            <pc:sldMk cId="2630124145" sldId="373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39C14863-7035-4CBF-A00D-05009BCD043D}" dt="2021-03-25T17:40:45.748" v="49"/>
          <ac:spMkLst>
            <pc:docMk/>
            <pc:sldMk cId="2630124145" sldId="373"/>
            <ac:spMk id="9" creationId="{AA6BCEF0-A147-491D-8F32-CF3678E77773}"/>
          </ac:spMkLst>
        </pc:spChg>
      </pc:sldChg>
      <pc:sldChg chg="addSp delSp modSp mod">
        <pc:chgData name="Michelle Fleming" userId="7b9fc16f-d6c2-47ba-be37-17200457a451" providerId="ADAL" clId="{39C14863-7035-4CBF-A00D-05009BCD043D}" dt="2021-03-25T17:41:02.109" v="52"/>
        <pc:sldMkLst>
          <pc:docMk/>
          <pc:sldMk cId="2348889436" sldId="374"/>
        </pc:sldMkLst>
        <pc:spChg chg="del mod">
          <ac:chgData name="Michelle Fleming" userId="7b9fc16f-d6c2-47ba-be37-17200457a451" providerId="ADAL" clId="{39C14863-7035-4CBF-A00D-05009BCD043D}" dt="2021-03-25T17:40:56.642" v="51" actId="21"/>
          <ac:spMkLst>
            <pc:docMk/>
            <pc:sldMk cId="2348889436" sldId="374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39C14863-7035-4CBF-A00D-05009BCD043D}" dt="2021-03-25T17:41:02.109" v="52"/>
          <ac:spMkLst>
            <pc:docMk/>
            <pc:sldMk cId="2348889436" sldId="374"/>
            <ac:spMk id="9" creationId="{04B1F33D-8751-473A-9550-3F1F2CF3B6DB}"/>
          </ac:spMkLst>
        </pc:spChg>
      </pc:sldChg>
      <pc:sldChg chg="addSp delSp modSp mod">
        <pc:chgData name="Michelle Fleming" userId="7b9fc16f-d6c2-47ba-be37-17200457a451" providerId="ADAL" clId="{39C14863-7035-4CBF-A00D-05009BCD043D}" dt="2021-03-25T17:41:04.587" v="53"/>
        <pc:sldMkLst>
          <pc:docMk/>
          <pc:sldMk cId="3243877248" sldId="375"/>
        </pc:sldMkLst>
        <pc:spChg chg="mod">
          <ac:chgData name="Michelle Fleming" userId="7b9fc16f-d6c2-47ba-be37-17200457a451" providerId="ADAL" clId="{39C14863-7035-4CBF-A00D-05009BCD043D}" dt="2021-03-25T17:40:23.413" v="45" actId="27636"/>
          <ac:spMkLst>
            <pc:docMk/>
            <pc:sldMk cId="3243877248" sldId="375"/>
            <ac:spMk id="5" creationId="{854A320F-A665-4C44-9AC9-E6C79E2EBE78}"/>
          </ac:spMkLst>
        </pc:spChg>
        <pc:spChg chg="del mod">
          <ac:chgData name="Michelle Fleming" userId="7b9fc16f-d6c2-47ba-be37-17200457a451" providerId="ADAL" clId="{39C14863-7035-4CBF-A00D-05009BCD043D}" dt="2021-03-25T17:40:50.479" v="50" actId="21"/>
          <ac:spMkLst>
            <pc:docMk/>
            <pc:sldMk cId="3243877248" sldId="375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39C14863-7035-4CBF-A00D-05009BCD043D}" dt="2021-03-25T17:41:04.587" v="53"/>
          <ac:spMkLst>
            <pc:docMk/>
            <pc:sldMk cId="3243877248" sldId="375"/>
            <ac:spMk id="9" creationId="{E0D14146-8843-4901-8631-5D3255EFF5D2}"/>
          </ac:spMkLst>
        </pc:spChg>
      </pc:sldChg>
    </pc:docChg>
  </pc:docChgLst>
  <pc:docChgLst>
    <pc:chgData name="Michelle Fleming" userId="7b9fc16f-d6c2-47ba-be37-17200457a451" providerId="ADAL" clId="{1D1B3555-F435-401B-9DAF-E3D41CDD1B8A}"/>
    <pc:docChg chg="undo custSel modSld">
      <pc:chgData name="Michelle Fleming" userId="7b9fc16f-d6c2-47ba-be37-17200457a451" providerId="ADAL" clId="{1D1B3555-F435-401B-9DAF-E3D41CDD1B8A}" dt="2020-10-28T20:15:29.001" v="74" actId="20577"/>
      <pc:docMkLst>
        <pc:docMk/>
      </pc:docMkLst>
      <pc:sldChg chg="addSp delSp modSp mod">
        <pc:chgData name="Michelle Fleming" userId="7b9fc16f-d6c2-47ba-be37-17200457a451" providerId="ADAL" clId="{1D1B3555-F435-401B-9DAF-E3D41CDD1B8A}" dt="2020-10-28T20:13:12.463" v="22" actId="1076"/>
        <pc:sldMkLst>
          <pc:docMk/>
          <pc:sldMk cId="0" sldId="267"/>
        </pc:sldMkLst>
        <pc:picChg chg="add del mod modCrop">
          <ac:chgData name="Michelle Fleming" userId="7b9fc16f-d6c2-47ba-be37-17200457a451" providerId="ADAL" clId="{1D1B3555-F435-401B-9DAF-E3D41CDD1B8A}" dt="2020-10-28T20:12:18.810" v="10" actId="21"/>
          <ac:picMkLst>
            <pc:docMk/>
            <pc:sldMk cId="0" sldId="267"/>
            <ac:picMk id="3" creationId="{1FAB4E5E-F70A-442D-8915-52FEDA783E5A}"/>
          </ac:picMkLst>
        </pc:picChg>
        <pc:picChg chg="add mod modCrop">
          <ac:chgData name="Michelle Fleming" userId="7b9fc16f-d6c2-47ba-be37-17200457a451" providerId="ADAL" clId="{1D1B3555-F435-401B-9DAF-E3D41CDD1B8A}" dt="2020-10-28T20:13:12.463" v="22" actId="1076"/>
          <ac:picMkLst>
            <pc:docMk/>
            <pc:sldMk cId="0" sldId="267"/>
            <ac:picMk id="5" creationId="{85FBDD54-82FA-4F65-995B-F2A2236C7A80}"/>
          </ac:picMkLst>
        </pc:picChg>
        <pc:picChg chg="del">
          <ac:chgData name="Michelle Fleming" userId="7b9fc16f-d6c2-47ba-be37-17200457a451" providerId="ADAL" clId="{1D1B3555-F435-401B-9DAF-E3D41CDD1B8A}" dt="2020-10-28T20:11:23.671" v="0" actId="21"/>
          <ac:picMkLst>
            <pc:docMk/>
            <pc:sldMk cId="0" sldId="267"/>
            <ac:picMk id="6" creationId="{7005D787-8180-48A1-A227-84BA8F121231}"/>
          </ac:picMkLst>
        </pc:picChg>
      </pc:sldChg>
      <pc:sldChg chg="modSp mod">
        <pc:chgData name="Michelle Fleming" userId="7b9fc16f-d6c2-47ba-be37-17200457a451" providerId="ADAL" clId="{1D1B3555-F435-401B-9DAF-E3D41CDD1B8A}" dt="2020-10-28T20:13:29.070" v="50" actId="20577"/>
        <pc:sldMkLst>
          <pc:docMk/>
          <pc:sldMk cId="347147622" sldId="344"/>
        </pc:sldMkLst>
        <pc:spChg chg="mod">
          <ac:chgData name="Michelle Fleming" userId="7b9fc16f-d6c2-47ba-be37-17200457a451" providerId="ADAL" clId="{1D1B3555-F435-401B-9DAF-E3D41CDD1B8A}" dt="2020-10-28T20:13:29.070" v="50" actId="20577"/>
          <ac:spMkLst>
            <pc:docMk/>
            <pc:sldMk cId="347147622" sldId="344"/>
            <ac:spMk id="13" creationId="{B401E2A5-898B-4D00-9D7F-E97A8244BA8F}"/>
          </ac:spMkLst>
        </pc:spChg>
      </pc:sldChg>
      <pc:sldChg chg="modSp mod">
        <pc:chgData name="Michelle Fleming" userId="7b9fc16f-d6c2-47ba-be37-17200457a451" providerId="ADAL" clId="{1D1B3555-F435-401B-9DAF-E3D41CDD1B8A}" dt="2020-10-28T20:15:29.001" v="74" actId="20577"/>
        <pc:sldMkLst>
          <pc:docMk/>
          <pc:sldMk cId="2673507156" sldId="369"/>
        </pc:sldMkLst>
        <pc:spChg chg="mod">
          <ac:chgData name="Michelle Fleming" userId="7b9fc16f-d6c2-47ba-be37-17200457a451" providerId="ADAL" clId="{1D1B3555-F435-401B-9DAF-E3D41CDD1B8A}" dt="2020-10-28T20:15:29.001" v="74" actId="20577"/>
          <ac:spMkLst>
            <pc:docMk/>
            <pc:sldMk cId="2673507156" sldId="369"/>
            <ac:spMk id="23" creationId="{2D7BD9F6-5552-4CE8-B6E0-F4A93A4D4BEE}"/>
          </ac:spMkLst>
        </pc:spChg>
      </pc:sldChg>
      <pc:sldChg chg="modSp mod">
        <pc:chgData name="Michelle Fleming" userId="7b9fc16f-d6c2-47ba-be37-17200457a451" providerId="ADAL" clId="{1D1B3555-F435-401B-9DAF-E3D41CDD1B8A}" dt="2020-10-28T20:13:43.848" v="51"/>
        <pc:sldMkLst>
          <pc:docMk/>
          <pc:sldMk cId="926483049" sldId="370"/>
        </pc:sldMkLst>
        <pc:spChg chg="mod">
          <ac:chgData name="Michelle Fleming" userId="7b9fc16f-d6c2-47ba-be37-17200457a451" providerId="ADAL" clId="{1D1B3555-F435-401B-9DAF-E3D41CDD1B8A}" dt="2020-10-28T20:13:43.848" v="51"/>
          <ac:spMkLst>
            <pc:docMk/>
            <pc:sldMk cId="926483049" sldId="370"/>
            <ac:spMk id="13" creationId="{B401E2A5-898B-4D00-9D7F-E97A8244BA8F}"/>
          </ac:spMkLst>
        </pc:spChg>
      </pc:sldChg>
      <pc:sldChg chg="modSp mod modAnim">
        <pc:chgData name="Michelle Fleming" userId="7b9fc16f-d6c2-47ba-be37-17200457a451" providerId="ADAL" clId="{1D1B3555-F435-401B-9DAF-E3D41CDD1B8A}" dt="2020-10-28T20:14:50.966" v="64" actId="27636"/>
        <pc:sldMkLst>
          <pc:docMk/>
          <pc:sldMk cId="3243877248" sldId="375"/>
        </pc:sldMkLst>
        <pc:spChg chg="mod">
          <ac:chgData name="Michelle Fleming" userId="7b9fc16f-d6c2-47ba-be37-17200457a451" providerId="ADAL" clId="{1D1B3555-F435-401B-9DAF-E3D41CDD1B8A}" dt="2020-10-28T20:14:50.966" v="64" actId="27636"/>
          <ac:spMkLst>
            <pc:docMk/>
            <pc:sldMk cId="3243877248" sldId="375"/>
            <ac:spMk id="5" creationId="{854A320F-A665-4C44-9AC9-E6C79E2EBE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6C8B0-6EFD-4803-BB89-4C185ABE1955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5920F-8A1C-4EFF-932E-E7DAD227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4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1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93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91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52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35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22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F829-989F-4399-8251-9BEB92FB6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5016" y="2313432"/>
            <a:ext cx="9144000" cy="1196531"/>
          </a:xfrm>
        </p:spPr>
        <p:txBody>
          <a:bodyPr anchor="b">
            <a:normAutofit/>
          </a:bodyPr>
          <a:lstStyle>
            <a:lvl1pPr algn="l">
              <a:defRPr sz="5199">
                <a:solidFill>
                  <a:srgbClr val="393E4F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015091-A167-49A6-A9BA-E4E86322C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5016" y="3602039"/>
            <a:ext cx="9144000" cy="944347"/>
          </a:xfrm>
        </p:spPr>
        <p:txBody>
          <a:bodyPr/>
          <a:lstStyle>
            <a:lvl1pPr marL="0" indent="0" algn="l">
              <a:buNone/>
              <a:defRPr sz="2899">
                <a:solidFill>
                  <a:schemeClr val="bg2"/>
                </a:solidFill>
                <a:latin typeface="Calibri" panose="020F0502020204030204" pitchFamily="34" charset="0"/>
              </a:defRPr>
            </a:lvl1pPr>
            <a:lvl2pPr marL="544142" indent="0" algn="ctr">
              <a:buNone/>
              <a:defRPr sz="2400"/>
            </a:lvl2pPr>
            <a:lvl3pPr marL="1088284" indent="0" algn="ctr">
              <a:buNone/>
              <a:defRPr sz="2100"/>
            </a:lvl3pPr>
            <a:lvl4pPr marL="1632426" indent="0" algn="ctr">
              <a:buNone/>
              <a:defRPr sz="1900"/>
            </a:lvl4pPr>
            <a:lvl5pPr marL="2176569" indent="0" algn="ctr">
              <a:buNone/>
              <a:defRPr sz="1900"/>
            </a:lvl5pPr>
            <a:lvl6pPr marL="2720710" indent="0" algn="ctr">
              <a:buNone/>
              <a:defRPr sz="1900"/>
            </a:lvl6pPr>
            <a:lvl7pPr marL="3264852" indent="0" algn="ctr">
              <a:buNone/>
              <a:defRPr sz="1900"/>
            </a:lvl7pPr>
            <a:lvl8pPr marL="3808994" indent="0" algn="ctr">
              <a:buNone/>
              <a:defRPr sz="1900"/>
            </a:lvl8pPr>
            <a:lvl9pPr marL="4353136" indent="0" algn="ctr">
              <a:buNone/>
              <a:defRPr sz="1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BD507-DD8C-4285-9845-27F7D175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CF24B-E51A-4A57-BEBF-A3C05F15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39AF2-CEFC-4182-B08D-E34200392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8BAAD3-22FA-4468-A9D0-87C9AD15E8EF}"/>
              </a:ext>
            </a:extLst>
          </p:cNvPr>
          <p:cNvGrpSpPr/>
          <p:nvPr/>
        </p:nvGrpSpPr>
        <p:grpSpPr>
          <a:xfrm>
            <a:off x="0" y="4691464"/>
            <a:ext cx="8532347" cy="2175083"/>
            <a:chOff x="-2157732" y="4682916"/>
            <a:chExt cx="9325985" cy="217508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F00B71-A0FF-4709-B683-3005E2E96FA6}"/>
                </a:ext>
              </a:extLst>
            </p:cNvPr>
            <p:cNvSpPr/>
            <p:nvPr/>
          </p:nvSpPr>
          <p:spPr>
            <a:xfrm>
              <a:off x="-2157732" y="4682918"/>
              <a:ext cx="8253731" cy="2175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EE7FEEE6-3025-42BE-B8EF-8480A82EBB30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0" name="Group 17">
            <a:extLst>
              <a:ext uri="{FF2B5EF4-FFF2-40B4-BE49-F238E27FC236}">
                <a16:creationId xmlns:a16="http://schemas.microsoft.com/office/drawing/2014/main" id="{BE5B093F-8D86-4E8C-B602-4DB5C340050A}"/>
              </a:ext>
            </a:extLst>
          </p:cNvPr>
          <p:cNvGrpSpPr/>
          <p:nvPr/>
        </p:nvGrpSpPr>
        <p:grpSpPr>
          <a:xfrm rot="10800000">
            <a:off x="7723579" y="4691456"/>
            <a:ext cx="4468423" cy="2175082"/>
            <a:chOff x="2111483" y="4682920"/>
            <a:chExt cx="5105356" cy="2175082"/>
          </a:xfrm>
          <a:solidFill>
            <a:srgbClr val="595959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761634D-49C0-4DB7-8339-652BE5B05F8A}"/>
                </a:ext>
              </a:extLst>
            </p:cNvPr>
            <p:cNvSpPr/>
            <p:nvPr/>
          </p:nvSpPr>
          <p:spPr>
            <a:xfrm>
              <a:off x="2111483" y="4682921"/>
              <a:ext cx="3984518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42F5C7D-7F41-48BA-A9E3-923F1B508A4F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20">
            <a:extLst>
              <a:ext uri="{FF2B5EF4-FFF2-40B4-BE49-F238E27FC236}">
                <a16:creationId xmlns:a16="http://schemas.microsoft.com/office/drawing/2014/main" id="{81A7F480-34AC-4EC4-9A1F-6A4932CE2475}"/>
              </a:ext>
            </a:extLst>
          </p:cNvPr>
          <p:cNvGrpSpPr/>
          <p:nvPr/>
        </p:nvGrpSpPr>
        <p:grpSpPr>
          <a:xfrm>
            <a:off x="0" y="2"/>
            <a:ext cx="5570415" cy="2175083"/>
            <a:chOff x="1079705" y="4682916"/>
            <a:chExt cx="6088548" cy="2175083"/>
          </a:xfrm>
          <a:solidFill>
            <a:srgbClr val="393E4F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6B68A9-A10F-455D-BF59-19B49B141594}"/>
                </a:ext>
              </a:extLst>
            </p:cNvPr>
            <p:cNvSpPr/>
            <p:nvPr/>
          </p:nvSpPr>
          <p:spPr>
            <a:xfrm>
              <a:off x="1079705" y="4682918"/>
              <a:ext cx="5016294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F3C77A6-0CAA-4243-9EF6-34A1FC2B2115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50B6E7F7-173B-4F2B-99CC-2666FFB5F7DD}"/>
              </a:ext>
            </a:extLst>
          </p:cNvPr>
          <p:cNvGrpSpPr/>
          <p:nvPr/>
        </p:nvGrpSpPr>
        <p:grpSpPr>
          <a:xfrm rot="10800000">
            <a:off x="4761648" y="-6"/>
            <a:ext cx="7430353" cy="2175082"/>
            <a:chOff x="-1272644" y="4682920"/>
            <a:chExt cx="8489483" cy="2175082"/>
          </a:xfrm>
          <a:solidFill>
            <a:srgbClr val="595959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012A70-82D6-4D9A-BE96-B01BE8A49812}"/>
                </a:ext>
              </a:extLst>
            </p:cNvPr>
            <p:cNvSpPr/>
            <p:nvPr/>
          </p:nvSpPr>
          <p:spPr>
            <a:xfrm>
              <a:off x="-1272644" y="4682921"/>
              <a:ext cx="7368647" cy="217508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3F844A98-6A2A-4D0E-8495-AD28012B26EC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B538CBD0-445D-4E30-87C3-A3326E1040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049" y="2570614"/>
            <a:ext cx="1713124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8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87E03-FD5D-4167-8AF1-B37DEC098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B8589-809A-46FB-BDC1-3C4B05B5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160209"/>
          </a:xfrm>
        </p:spPr>
        <p:txBody>
          <a:bodyPr/>
          <a:lstStyle>
            <a:lvl1pPr>
              <a:defRPr sz="3799"/>
            </a:lvl1pPr>
            <a:lvl2pPr>
              <a:defRPr sz="3299"/>
            </a:lvl2pPr>
            <a:lvl3pPr>
              <a:defRPr sz="28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33804-81D9-4DE3-B838-8538F9CC9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157274"/>
            <a:ext cx="3932237" cy="2990360"/>
          </a:xfrm>
        </p:spPr>
        <p:txBody>
          <a:bodyPr/>
          <a:lstStyle>
            <a:lvl1pPr marL="0" indent="0">
              <a:buNone/>
              <a:defRPr sz="1900"/>
            </a:lvl1pPr>
            <a:lvl2pPr marL="544142" indent="0">
              <a:buNone/>
              <a:defRPr sz="1700"/>
            </a:lvl2pPr>
            <a:lvl3pPr marL="1088284" indent="0">
              <a:buNone/>
              <a:defRPr sz="1400"/>
            </a:lvl3pPr>
            <a:lvl4pPr marL="1632426" indent="0">
              <a:buNone/>
              <a:defRPr sz="1200"/>
            </a:lvl4pPr>
            <a:lvl5pPr marL="2176569" indent="0">
              <a:buNone/>
              <a:defRPr sz="1200"/>
            </a:lvl5pPr>
            <a:lvl6pPr marL="2720710" indent="0">
              <a:buNone/>
              <a:defRPr sz="1200"/>
            </a:lvl6pPr>
            <a:lvl7pPr marL="3264852" indent="0">
              <a:buNone/>
              <a:defRPr sz="1200"/>
            </a:lvl7pPr>
            <a:lvl8pPr marL="3808994" indent="0">
              <a:buNone/>
              <a:defRPr sz="1200"/>
            </a:lvl8pPr>
            <a:lvl9pPr marL="435313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6C5AF-5682-4281-BFDD-7B45056B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DC646-A26E-4EDD-BE27-F08EFA7C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00985-38E4-4912-8334-0BE73FA5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9F39BE-2303-4F42-A91C-1A51C00F099F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3861D2-3D62-48BF-BDA6-B27CFC6ABF9A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3A34B0C0-E30A-4491-915F-8E1585F00B8D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93E6C6-F4EC-4C68-BF89-A2A734681724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FB08654-3736-441A-B1CE-44D17454B4E5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5DF784E8-2E31-4BFE-9329-C5FF40809ED4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0325AB9D-6CCE-48F6-808C-FE2439FAD9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4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F719-90C9-4F1D-AE08-0BF1AA39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8A58DF-C932-428D-B6BC-DC4B80B04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160209"/>
          </a:xfrm>
        </p:spPr>
        <p:txBody>
          <a:bodyPr/>
          <a:lstStyle>
            <a:lvl1pPr marL="0" indent="0">
              <a:buNone/>
              <a:defRPr sz="3799"/>
            </a:lvl1pPr>
            <a:lvl2pPr marL="544142" indent="0">
              <a:buNone/>
              <a:defRPr sz="3299"/>
            </a:lvl2pPr>
            <a:lvl3pPr marL="1088284" indent="0">
              <a:buNone/>
              <a:defRPr sz="2899"/>
            </a:lvl3pPr>
            <a:lvl4pPr marL="1632426" indent="0">
              <a:buNone/>
              <a:defRPr sz="2400"/>
            </a:lvl4pPr>
            <a:lvl5pPr marL="2176569" indent="0">
              <a:buNone/>
              <a:defRPr sz="2400"/>
            </a:lvl5pPr>
            <a:lvl6pPr marL="2720710" indent="0">
              <a:buNone/>
              <a:defRPr sz="2400"/>
            </a:lvl6pPr>
            <a:lvl7pPr marL="3264852" indent="0">
              <a:buNone/>
              <a:defRPr sz="2400"/>
            </a:lvl7pPr>
            <a:lvl8pPr marL="3808994" indent="0">
              <a:buNone/>
              <a:defRPr sz="2400"/>
            </a:lvl8pPr>
            <a:lvl9pPr marL="4353136" indent="0">
              <a:buNone/>
              <a:defRPr sz="2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B11AF-D077-498C-B329-1C17377A7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193938"/>
            <a:ext cx="3932237" cy="2974682"/>
          </a:xfrm>
        </p:spPr>
        <p:txBody>
          <a:bodyPr/>
          <a:lstStyle>
            <a:lvl1pPr marL="0" indent="0">
              <a:buNone/>
              <a:defRPr sz="1900"/>
            </a:lvl1pPr>
            <a:lvl2pPr marL="544142" indent="0">
              <a:buNone/>
              <a:defRPr sz="1700"/>
            </a:lvl2pPr>
            <a:lvl3pPr marL="1088284" indent="0">
              <a:buNone/>
              <a:defRPr sz="1400"/>
            </a:lvl3pPr>
            <a:lvl4pPr marL="1632426" indent="0">
              <a:buNone/>
              <a:defRPr sz="1200"/>
            </a:lvl4pPr>
            <a:lvl5pPr marL="2176569" indent="0">
              <a:buNone/>
              <a:defRPr sz="1200"/>
            </a:lvl5pPr>
            <a:lvl6pPr marL="2720710" indent="0">
              <a:buNone/>
              <a:defRPr sz="1200"/>
            </a:lvl6pPr>
            <a:lvl7pPr marL="3264852" indent="0">
              <a:buNone/>
              <a:defRPr sz="1200"/>
            </a:lvl7pPr>
            <a:lvl8pPr marL="3808994" indent="0">
              <a:buNone/>
              <a:defRPr sz="1200"/>
            </a:lvl8pPr>
            <a:lvl9pPr marL="435313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320F6-1F3D-4506-91F3-2E6450DB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91504-64B5-481A-B338-87788572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4B5D0-6756-41F9-ADFF-0D0791DC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03492D-8C6E-4682-A4DF-4FC6B8E86304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F937EDE-FBC9-4D01-B60D-2532E9C0BAE3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82FE971A-59DA-4D77-80BC-6345DFE677EF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E41CEB-EF5B-44CA-B038-5D7625B2DC67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21F39B6-F33A-4B61-BABF-93A3BBA55187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0191FB4-D6AB-48EE-925D-359B9B8C3560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0A5ADF95-D594-457E-88DA-FBDD21B468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775F-B29F-4620-8778-213BEF76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CCCFA-B3C7-4056-AEA8-9EB6058E2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89B06-B8AD-4ED2-BCAC-4F4FB19C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90CA-4AB0-4AD2-BAC4-5E3668977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CD1B3-1B66-4D0B-9DE4-55504C78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52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169B3-A541-400A-8A18-768D2F68A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D1E49-2AE2-4FC7-94D6-923FD5DD1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610AF-193B-4EEB-ACCD-725216DC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DDBA-EBBB-4EAC-883D-3A2EF228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DC69-511B-4995-A79F-C2BAE485C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RGE IMAGE PLAIN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EFCEEEA4-C64E-4476-9072-BAABD4D5E86A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1922" y="153099"/>
            <a:ext cx="11793825" cy="6551807"/>
          </a:xfrm>
        </p:spPr>
        <p:txBody>
          <a:bodyPr/>
          <a:lstStyle>
            <a:lvl1pPr>
              <a:defRPr>
                <a:solidFill>
                  <a:srgbClr val="252B3D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1873040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9" y="6356352"/>
            <a:ext cx="1530926" cy="365125"/>
          </a:xfrm>
          <a:prstGeom prst="rect">
            <a:avLst/>
          </a:prstGeo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1F3BB9-5FC5-4BFF-8C87-EF2C68588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04828"/>
            <a:ext cx="10515600" cy="1001797"/>
          </a:xfrm>
        </p:spPr>
        <p:txBody>
          <a:bodyPr anchor="t">
            <a:normAutofit/>
          </a:bodyPr>
          <a:lstStyle>
            <a:lvl1pPr>
              <a:defRPr>
                <a:solidFill>
                  <a:srgbClr val="252B3D"/>
                </a:solidFill>
                <a:effectLst/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sz="7099" b="1">
                <a:solidFill>
                  <a:schemeClr val="bg1"/>
                </a:solidFill>
                <a:latin typeface="GCI" pitchFamily="50" charset="0"/>
              </a:rPr>
              <a:t>Click to edit Master title style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45E766F9-A52D-4C93-BE03-825AE4CEFCE6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3E86FA9-130E-4DB8-9682-B682652F850B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B761B48-7DF3-4A46-89C9-F02CBFBAF804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7F9296EC-67A2-4A1C-9B8C-DCC77306C226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73F3D0-39C6-4BD9-B975-8AD57FDDBE61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F4EC549F-668A-4284-969F-BF82ED25AD14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5" name="Picture 14" descr="A picture containing object&#10;&#10;Description automatically generated">
            <a:extLst>
              <a:ext uri="{FF2B5EF4-FFF2-40B4-BE49-F238E27FC236}">
                <a16:creationId xmlns:a16="http://schemas.microsoft.com/office/drawing/2014/main" id="{9F507B44-3B4E-4C7A-ABF3-E4911031C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7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1062"/>
            <a:ext cx="5257800" cy="1325563"/>
          </a:xfrm>
        </p:spPr>
        <p:txBody>
          <a:bodyPr>
            <a:normAutofit/>
          </a:bodyPr>
          <a:lstStyle>
            <a:lvl1pPr>
              <a:defRPr sz="4799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AA73-9813-4A5E-A86B-158BA3A2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563"/>
            <a:ext cx="3200400" cy="3661257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</a:defRPr>
            </a:lvl1pPr>
            <a:lvl2pPr marL="544142" indent="0">
              <a:buNone/>
              <a:defRPr>
                <a:latin typeface="GCI" pitchFamily="50" charset="0"/>
              </a:defRPr>
            </a:lvl2pPr>
            <a:lvl3pPr marL="1088284" indent="0">
              <a:buNone/>
              <a:defRPr>
                <a:latin typeface="GCI" pitchFamily="50" charset="0"/>
              </a:defRPr>
            </a:lvl3pPr>
            <a:lvl4pPr marL="1632426" indent="0">
              <a:buNone/>
              <a:defRPr>
                <a:latin typeface="GCI" pitchFamily="50" charset="0"/>
              </a:defRPr>
            </a:lvl4pPr>
            <a:lvl5pPr marL="2176569" indent="0">
              <a:buNone/>
              <a:defRPr>
                <a:latin typeface="GCI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0F667A3A-1191-4E53-B300-5C0CD81CF735}"/>
              </a:ext>
            </a:extLst>
          </p:cNvPr>
          <p:cNvGrpSpPr/>
          <p:nvPr/>
        </p:nvGrpSpPr>
        <p:grpSpPr>
          <a:xfrm rot="10800000">
            <a:off x="3851035" y="-6"/>
            <a:ext cx="8340967" cy="6858006"/>
            <a:chOff x="-1272642" y="4682920"/>
            <a:chExt cx="8489482" cy="2175082"/>
          </a:xfrm>
          <a:solidFill>
            <a:srgbClr val="595959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DF38C1-0CF5-4311-BB70-534FA10888E9}"/>
                </a:ext>
              </a:extLst>
            </p:cNvPr>
            <p:cNvSpPr/>
            <p:nvPr/>
          </p:nvSpPr>
          <p:spPr>
            <a:xfrm>
              <a:off x="-1272642" y="4682921"/>
              <a:ext cx="4941864" cy="217508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35BFB90-A39C-4468-A5F8-6BBF46C38676}"/>
                </a:ext>
              </a:extLst>
            </p:cNvPr>
            <p:cNvSpPr/>
            <p:nvPr/>
          </p:nvSpPr>
          <p:spPr>
            <a:xfrm rot="10800000">
              <a:off x="3669223" y="4682920"/>
              <a:ext cx="3547617" cy="2175079"/>
            </a:xfrm>
            <a:prstGeom prst="triangle">
              <a:avLst>
                <a:gd name="adj" fmla="val 100000"/>
              </a:avLst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id="{07488DEC-7909-4985-920E-161BE9E43294}"/>
              </a:ext>
            </a:extLst>
          </p:cNvPr>
          <p:cNvGrpSpPr/>
          <p:nvPr/>
        </p:nvGrpSpPr>
        <p:grpSpPr>
          <a:xfrm rot="10800000">
            <a:off x="4277458" y="0"/>
            <a:ext cx="7914542" cy="6858006"/>
            <a:chOff x="-1272642" y="4682920"/>
            <a:chExt cx="8489482" cy="2175082"/>
          </a:xfrm>
          <a:solidFill>
            <a:srgbClr val="393E4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F36DA0F-FE4F-4536-974A-7A46370A1214}"/>
                </a:ext>
              </a:extLst>
            </p:cNvPr>
            <p:cNvSpPr/>
            <p:nvPr/>
          </p:nvSpPr>
          <p:spPr>
            <a:xfrm>
              <a:off x="-1272642" y="4682921"/>
              <a:ext cx="4834964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ED3FF3-0A07-4683-B147-1FA2C827BB1C}"/>
                </a:ext>
              </a:extLst>
            </p:cNvPr>
            <p:cNvSpPr/>
            <p:nvPr/>
          </p:nvSpPr>
          <p:spPr>
            <a:xfrm rot="10800000">
              <a:off x="3562323" y="4682920"/>
              <a:ext cx="36545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48FE5F0-EDB0-4064-BA60-AE39888BF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27" y="5899365"/>
            <a:ext cx="3340623" cy="6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0F667A3A-1191-4E53-B300-5C0CD81CF735}"/>
              </a:ext>
            </a:extLst>
          </p:cNvPr>
          <p:cNvGrpSpPr/>
          <p:nvPr/>
        </p:nvGrpSpPr>
        <p:grpSpPr>
          <a:xfrm rot="10800000" flipV="1">
            <a:off x="1041432" y="-6"/>
            <a:ext cx="11150568" cy="6858007"/>
            <a:chOff x="-4132271" y="4682920"/>
            <a:chExt cx="11349111" cy="2175082"/>
          </a:xfrm>
          <a:solidFill>
            <a:srgbClr val="595959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DF38C1-0CF5-4311-BB70-534FA10888E9}"/>
                </a:ext>
              </a:extLst>
            </p:cNvPr>
            <p:cNvSpPr/>
            <p:nvPr/>
          </p:nvSpPr>
          <p:spPr>
            <a:xfrm>
              <a:off x="-4132271" y="4682921"/>
              <a:ext cx="7801492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35BFB90-A39C-4468-A5F8-6BBF46C38676}"/>
                </a:ext>
              </a:extLst>
            </p:cNvPr>
            <p:cNvSpPr/>
            <p:nvPr/>
          </p:nvSpPr>
          <p:spPr>
            <a:xfrm rot="10800000">
              <a:off x="3669223" y="4682920"/>
              <a:ext cx="35476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id="{07488DEC-7909-4985-920E-161BE9E43294}"/>
              </a:ext>
            </a:extLst>
          </p:cNvPr>
          <p:cNvGrpSpPr/>
          <p:nvPr/>
        </p:nvGrpSpPr>
        <p:grpSpPr>
          <a:xfrm rot="10800000" flipV="1">
            <a:off x="1478288" y="0"/>
            <a:ext cx="10713714" cy="6858000"/>
            <a:chOff x="-4029868" y="4682920"/>
            <a:chExt cx="11246708" cy="2175082"/>
          </a:xfrm>
          <a:solidFill>
            <a:schemeClr val="bg2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F36DA0F-FE4F-4536-974A-7A46370A1214}"/>
                </a:ext>
              </a:extLst>
            </p:cNvPr>
            <p:cNvSpPr/>
            <p:nvPr/>
          </p:nvSpPr>
          <p:spPr>
            <a:xfrm>
              <a:off x="-4029868" y="4682921"/>
              <a:ext cx="759219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ED3FF3-0A07-4683-B147-1FA2C827BB1C}"/>
                </a:ext>
              </a:extLst>
            </p:cNvPr>
            <p:cNvSpPr/>
            <p:nvPr/>
          </p:nvSpPr>
          <p:spPr>
            <a:xfrm rot="10800000">
              <a:off x="3562323" y="4682920"/>
              <a:ext cx="36545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48FE5F0-EDB0-4064-BA60-AE39888BF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27" y="5899365"/>
            <a:ext cx="3340623" cy="6119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19" y="365126"/>
            <a:ext cx="6623582" cy="1325563"/>
          </a:xfrm>
        </p:spPr>
        <p:txBody>
          <a:bodyPr>
            <a:normAutofit/>
          </a:bodyPr>
          <a:lstStyle>
            <a:lvl1pPr>
              <a:defRPr sz="4799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AA73-9813-4A5E-A86B-158BA3A2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219" y="2558563"/>
            <a:ext cx="6623582" cy="3661257"/>
          </a:xfrm>
        </p:spPr>
        <p:txBody>
          <a:bodyPr>
            <a:normAutofit/>
          </a:bodyPr>
          <a:lstStyle>
            <a:lvl1pPr marL="0" indent="0">
              <a:buNone/>
              <a:defRPr sz="4299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544142" indent="0">
              <a:buNone/>
              <a:defRPr>
                <a:latin typeface="GCI" pitchFamily="50" charset="0"/>
              </a:defRPr>
            </a:lvl2pPr>
            <a:lvl3pPr marL="1088284" indent="0">
              <a:buNone/>
              <a:defRPr>
                <a:latin typeface="GCI" pitchFamily="50" charset="0"/>
              </a:defRPr>
            </a:lvl3pPr>
            <a:lvl4pPr marL="1632426" indent="0">
              <a:buNone/>
              <a:defRPr>
                <a:latin typeface="GCI" pitchFamily="50" charset="0"/>
              </a:defRPr>
            </a:lvl4pPr>
            <a:lvl5pPr marL="2176569" indent="0">
              <a:buNone/>
              <a:defRPr>
                <a:latin typeface="GCI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64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8314"/>
            <a:ext cx="3200400" cy="2056904"/>
          </a:xfrm>
        </p:spPr>
        <p:txBody>
          <a:bodyPr>
            <a:normAutofit/>
          </a:bodyPr>
          <a:lstStyle>
            <a:lvl1pPr>
              <a:defRPr sz="4799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DF38C1-0CF5-4311-BB70-534FA10888E9}"/>
              </a:ext>
            </a:extLst>
          </p:cNvPr>
          <p:cNvSpPr/>
          <p:nvPr/>
        </p:nvSpPr>
        <p:spPr>
          <a:xfrm rot="10800000">
            <a:off x="4396154" y="-7"/>
            <a:ext cx="7795846" cy="685800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25" tIns="54412" rIns="108825" bIns="54412" rtlCol="0" anchor="ctr"/>
          <a:lstStyle/>
          <a:p>
            <a:pPr algn="ctr"/>
            <a:endParaRPr lang="en-US" sz="1800"/>
          </a:p>
        </p:txBody>
      </p:sp>
      <p:pic>
        <p:nvPicPr>
          <p:cNvPr id="16" name="Picture 15" descr="A black sign with white text&#10;&#10;Description automatically generated">
            <a:extLst>
              <a:ext uri="{FF2B5EF4-FFF2-40B4-BE49-F238E27FC236}">
                <a16:creationId xmlns:a16="http://schemas.microsoft.com/office/drawing/2014/main" id="{82F96C71-2E40-44BE-9451-8B35A3BC0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552" y="6258813"/>
            <a:ext cx="2525696" cy="462662"/>
          </a:xfrm>
          <a:prstGeom prst="rect">
            <a:avLst/>
          </a:prstGeom>
        </p:spPr>
      </p:pic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34DAFA7-59F2-46EA-8CEC-C1042523784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54194" y="727970"/>
            <a:ext cx="6879763" cy="53943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0333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>
            <a:extLst>
              <a:ext uri="{FF2B5EF4-FFF2-40B4-BE49-F238E27FC236}">
                <a16:creationId xmlns:a16="http://schemas.microsoft.com/office/drawing/2014/main" id="{602AE1F6-62D3-46F3-843B-3382E544C56F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CF24F8-EDEA-41A4-BC17-383CCCD21FA4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5265E2C1-F351-4B16-A04A-9A2AA82523B2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15">
            <a:extLst>
              <a:ext uri="{FF2B5EF4-FFF2-40B4-BE49-F238E27FC236}">
                <a16:creationId xmlns:a16="http://schemas.microsoft.com/office/drawing/2014/main" id="{B9DEBF50-A3DC-49E7-A298-67CC69DE08CA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FDD2CF-4ABC-4355-8732-05B153A84AF2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C2F48136-E074-4909-90FC-B66468C31BF5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267424-075D-40BF-99FA-243CB4F2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857840"/>
            <a:ext cx="10515600" cy="3704636"/>
          </a:xfrm>
        </p:spPr>
        <p:txBody>
          <a:bodyPr anchor="b"/>
          <a:lstStyle>
            <a:lvl1pPr algn="ctr">
              <a:defRPr sz="70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9BEDD-A057-4696-A09B-3C7D45918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875434"/>
            <a:ext cx="5995686" cy="659811"/>
          </a:xfrm>
        </p:spPr>
        <p:txBody>
          <a:bodyPr/>
          <a:lstStyle>
            <a:lvl1pPr marL="0" indent="0">
              <a:buNone/>
              <a:defRPr sz="4799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54414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82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4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65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207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48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89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31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07EB9-F290-4015-AE93-AFE4541C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BD523-A06F-4B6C-BD9C-A7F55386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2D4B1-D0A9-4B4E-B6B8-822B565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6" name="Picture 25" descr="A picture containing object&#10;&#10;Description automatically generated">
            <a:extLst>
              <a:ext uri="{FF2B5EF4-FFF2-40B4-BE49-F238E27FC236}">
                <a16:creationId xmlns:a16="http://schemas.microsoft.com/office/drawing/2014/main" id="{8C49913F-B4A7-43EF-A085-7D71A4541B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0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BE3C-6DB6-46F9-AA88-7FB9ED517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612AE-B56D-4330-A0FF-C93DFD57E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3145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67691-6365-45B2-B50B-BD73E74EA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3145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0B509-2B69-4F71-84B2-BC29EE63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FE138-5311-44A3-A10B-F159E250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E07B4-651F-4F26-92F3-E1EA36ED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549748B-2235-4505-9207-4799FE07CAAB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6DFF432-5CE8-4E5B-8DDF-F5AD2B925C8A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806B4AD8-2B70-45D9-8E4A-DFC17A67A8F0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715857-1DE7-4661-9E55-F2302031679C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F18FAA8-ED5E-4B6B-B092-E6C4A882B7D8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3FC9005-540D-4CAA-BB7A-17268524BB81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7FC81132-4D5F-4D19-8C8D-0E9139AD3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0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5CE0-D4CF-49BD-A0D7-82CBB931D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5D897-5468-4EF2-A311-E7A5F4C6B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142" indent="0">
              <a:buNone/>
              <a:defRPr sz="2400" b="1"/>
            </a:lvl2pPr>
            <a:lvl3pPr marL="1088284" indent="0">
              <a:buNone/>
              <a:defRPr sz="2100" b="1"/>
            </a:lvl3pPr>
            <a:lvl4pPr marL="1632426" indent="0">
              <a:buNone/>
              <a:defRPr sz="1900" b="1"/>
            </a:lvl4pPr>
            <a:lvl5pPr marL="2176569" indent="0">
              <a:buNone/>
              <a:defRPr sz="1900" b="1"/>
            </a:lvl5pPr>
            <a:lvl6pPr marL="2720710" indent="0">
              <a:buNone/>
              <a:defRPr sz="1900" b="1"/>
            </a:lvl6pPr>
            <a:lvl7pPr marL="3264852" indent="0">
              <a:buNone/>
              <a:defRPr sz="1900" b="1"/>
            </a:lvl7pPr>
            <a:lvl8pPr marL="3808994" indent="0">
              <a:buNone/>
              <a:defRPr sz="1900" b="1"/>
            </a:lvl8pPr>
            <a:lvl9pPr marL="435313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42965-9164-4967-829D-7E7BB7199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6" cy="2671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DEA46-D0CC-4267-8F32-B9E401DD5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142" indent="0">
              <a:buNone/>
              <a:defRPr sz="2400" b="1"/>
            </a:lvl2pPr>
            <a:lvl3pPr marL="1088284" indent="0">
              <a:buNone/>
              <a:defRPr sz="2100" b="1"/>
            </a:lvl3pPr>
            <a:lvl4pPr marL="1632426" indent="0">
              <a:buNone/>
              <a:defRPr sz="1900" b="1"/>
            </a:lvl4pPr>
            <a:lvl5pPr marL="2176569" indent="0">
              <a:buNone/>
              <a:defRPr sz="1900" b="1"/>
            </a:lvl5pPr>
            <a:lvl6pPr marL="2720710" indent="0">
              <a:buNone/>
              <a:defRPr sz="1900" b="1"/>
            </a:lvl6pPr>
            <a:lvl7pPr marL="3264852" indent="0">
              <a:buNone/>
              <a:defRPr sz="1900" b="1"/>
            </a:lvl7pPr>
            <a:lvl8pPr marL="3808994" indent="0">
              <a:buNone/>
              <a:defRPr sz="1900" b="1"/>
            </a:lvl8pPr>
            <a:lvl9pPr marL="435313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0A920-CF84-4264-8EDA-A440D5741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671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DE0C9-8505-43B9-9F2E-85C38B65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EA36E-FCBF-43C6-9FFB-21160F646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18495F-BCDA-4AD2-A945-C1B7A93E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46CA4C-B90A-4074-A565-C4802641F6C4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F3C8AF-8085-4EE8-B5A5-3C595B2B3169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2D7D4E7-B5CD-4906-B65A-2E0A541F555B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A925C68-9290-4404-A614-91A8ECD7D84B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1B0A641-6E45-4D52-8721-95C02CDEF84D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66EDD61-9A62-4A79-9681-F87B98031513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6" name="Picture 15" descr="A picture containing object&#10;&#10;Description automatically generated">
            <a:extLst>
              <a:ext uri="{FF2B5EF4-FFF2-40B4-BE49-F238E27FC236}">
                <a16:creationId xmlns:a16="http://schemas.microsoft.com/office/drawing/2014/main" id="{245D5CE4-2AE5-4ACF-90F6-2CB4C206D4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0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0C342-A8CC-4B2C-89FE-A03F6289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53990-0EDB-4AC4-81EC-CC5345AD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ACAB-43EE-4871-AC1C-24B03B8C4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90ABA-46B7-407E-8994-D5A205DD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4CC6C7-B842-4705-BD0D-0A4C632C9366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C35D7A-232C-4037-A685-187A46C32D4D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022664A-2705-4614-98C7-2DECD83B8DD5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D441B51-1E37-493B-B304-565F93E07E41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E4FCBE-D8C5-48ED-92D2-418644296A26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8961DB58-6CB1-4404-AF6B-EEE298B3CE79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04B76F59-AE1E-4624-AA30-AE0364447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FA4AF8-CFF0-46D8-BF2F-AC38D6F6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20F10-06D7-407E-9995-4AD72CE3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BF20-E0E3-4FE5-979A-45C901CE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1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8449BF-ED5E-4C46-A2A8-A3EFE3247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801CA-0DAE-4B84-B841-53FF2F965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FD062-364F-4E16-BBAA-D88D7C2FC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9E29F-3E50-44B2-9BCD-F416D4903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ED9BE-0D3C-4CE8-B77B-769D0FFD9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5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l" defTabSz="1088284" rtl="0" eaLnBrk="1" latinLnBrk="0" hangingPunct="1">
        <a:lnSpc>
          <a:spcPct val="90000"/>
        </a:lnSpc>
        <a:spcBef>
          <a:spcPct val="0"/>
        </a:spcBef>
        <a:buNone/>
        <a:defRPr sz="5199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2071" indent="-272071" algn="l" defTabSz="1088284" rtl="0" eaLnBrk="1" latinLnBrk="0" hangingPunct="1">
        <a:lnSpc>
          <a:spcPct val="90000"/>
        </a:lnSpc>
        <a:spcBef>
          <a:spcPts val="1190"/>
        </a:spcBef>
        <a:buFont typeface="Arial" panose="020B0604020202020204" pitchFamily="34" charset="0"/>
        <a:buChar char="•"/>
        <a:defRPr sz="3299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16213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360355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904497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448639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992781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923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066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207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42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284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426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569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710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852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994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136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AFCAB96C-C596-4795-8C73-2D9534AE6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2277139"/>
            <a:ext cx="9183082" cy="2231731"/>
          </a:xfrm>
        </p:spPr>
        <p:txBody>
          <a:bodyPr anchor="ctr">
            <a:noAutofit/>
          </a:bodyPr>
          <a:lstStyle/>
          <a:p>
            <a:r>
              <a:rPr lang="en-US" sz="6000" b="1">
                <a:latin typeface="+mn-lt"/>
              </a:rPr>
              <a:t>Healthy Church</a:t>
            </a:r>
            <a:br>
              <a:rPr lang="en-US" sz="6000" b="1">
                <a:latin typeface="+mn-lt"/>
              </a:rPr>
            </a:br>
            <a:r>
              <a:rPr lang="en-US" sz="6000" b="1">
                <a:solidFill>
                  <a:schemeClr val="bg2"/>
                </a:solidFill>
                <a:latin typeface="+mn-lt"/>
              </a:rPr>
              <a:t>FAITH AVENUE</a:t>
            </a:r>
            <a:endParaRPr lang="en-US" sz="600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39" y="947956"/>
            <a:ext cx="6901183" cy="4890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9144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  <a:ea typeface="+mn-ea"/>
                <a:cs typeface="+mn-cs"/>
              </a:rPr>
              <a:t>Contextualize: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>
                <a:solidFill>
                  <a:srgbClr val="393E4F"/>
                </a:solidFill>
              </a:rPr>
              <a:t>Who makes up our congregation? </a:t>
            </a:r>
            <a:br>
              <a:rPr lang="en-US" sz="2800">
                <a:solidFill>
                  <a:srgbClr val="393E4F"/>
                </a:solidFill>
              </a:rPr>
            </a:br>
            <a:r>
              <a:rPr lang="en-US" sz="2800">
                <a:solidFill>
                  <a:srgbClr val="393E4F"/>
                </a:solidFill>
              </a:rPr>
              <a:t>What are the needs </a:t>
            </a:r>
            <a:br>
              <a:rPr lang="en-US" sz="2800">
                <a:solidFill>
                  <a:srgbClr val="393E4F"/>
                </a:solidFill>
              </a:rPr>
            </a:br>
            <a:r>
              <a:rPr lang="en-US" sz="2800">
                <a:solidFill>
                  <a:srgbClr val="393E4F"/>
                </a:solidFill>
              </a:rPr>
              <a:t>of the different stages </a:t>
            </a:r>
            <a:br>
              <a:rPr lang="en-US" sz="2800">
                <a:solidFill>
                  <a:srgbClr val="393E4F"/>
                </a:solidFill>
              </a:rPr>
            </a:br>
            <a:r>
              <a:rPr lang="en-US" sz="2800">
                <a:solidFill>
                  <a:srgbClr val="393E4F"/>
                </a:solidFill>
              </a:rPr>
              <a:t>of life in our congregation?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>
                <a:solidFill>
                  <a:srgbClr val="393E4F"/>
                </a:solidFill>
              </a:rPr>
              <a:t>How are we investing in building relationships across generations within the life </a:t>
            </a:r>
            <a:br>
              <a:rPr lang="en-US" sz="2800">
                <a:solidFill>
                  <a:srgbClr val="393E4F"/>
                </a:solidFill>
              </a:rPr>
            </a:br>
            <a:r>
              <a:rPr lang="en-US" sz="2800">
                <a:solidFill>
                  <a:srgbClr val="393E4F"/>
                </a:solidFill>
              </a:rPr>
              <a:t>of the church?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93E4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F8752EE-CF21-4577-8947-273535EBF3A8}"/>
              </a:ext>
            </a:extLst>
          </p:cNvPr>
          <p:cNvSpPr txBox="1">
            <a:spLocks/>
          </p:cNvSpPr>
          <p:nvPr/>
        </p:nvSpPr>
        <p:spPr>
          <a:xfrm>
            <a:off x="8026203" y="1443390"/>
            <a:ext cx="3268216" cy="34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defTabSz="914400"/>
            <a:br>
              <a:rPr lang="en-US" sz="4000" b="1">
                <a:latin typeface="+mj-lt"/>
              </a:rPr>
            </a:br>
            <a:r>
              <a:rPr lang="en-US" sz="3600" b="1">
                <a:latin typeface="+mj-lt"/>
              </a:rPr>
              <a:t>Cross-Generational Care</a:t>
            </a:r>
            <a:br>
              <a:rPr lang="en-US" sz="4000" b="1">
                <a:latin typeface="+mj-lt"/>
              </a:rPr>
            </a:br>
            <a:endParaRPr lang="en-US" sz="4000">
              <a:latin typeface="+mj-lt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0D14146-8843-4901-8631-5D3255EFF5D2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32438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84" name="Right Triangle 8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9" name="Title 12">
            <a:extLst>
              <a:ext uri="{FF2B5EF4-FFF2-40B4-BE49-F238E27FC236}">
                <a16:creationId xmlns:a16="http://schemas.microsoft.com/office/drawing/2014/main" id="{CD786B7C-9FB1-4304-A37D-AF20A24CECC4}"/>
              </a:ext>
            </a:extLst>
          </p:cNvPr>
          <p:cNvSpPr txBox="1">
            <a:spLocks/>
          </p:cNvSpPr>
          <p:nvPr/>
        </p:nvSpPr>
        <p:spPr>
          <a:xfrm>
            <a:off x="887688" y="1186853"/>
            <a:ext cx="3049308" cy="4480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  <a:t>Reflect:</a:t>
            </a:r>
            <a:b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E4AE36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  <a:t>FAITH AVENUE</a:t>
            </a:r>
            <a:endParaRPr kumimoji="0" lang="en-US" sz="6600" b="0" i="0" u="none" strike="noStrike" kern="1200" cap="none" spc="0" normalizeH="0" baseline="0" noProof="0">
              <a:ln>
                <a:noFill/>
              </a:ln>
              <a:solidFill>
                <a:srgbClr val="E4AE36"/>
              </a:solidFill>
              <a:effectLst/>
              <a:uLnTx/>
              <a:uFillTx/>
              <a:latin typeface="GCI Semibold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BE9926-01F6-43C6-970A-1FB2F7129679}"/>
              </a:ext>
            </a:extLst>
          </p:cNvPr>
          <p:cNvSpPr txBox="1"/>
          <p:nvPr/>
        </p:nvSpPr>
        <p:spPr>
          <a:xfrm>
            <a:off x="3781887" y="321734"/>
            <a:ext cx="7039911" cy="6082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Healthy Church provides the opportunity to strengthen relationships.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/>
              <a:t>Are we deepening relationships through shared activity?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/>
              <a:t>Are we making time for interaction between Sundays?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/>
              <a:t>Are we deepening relationships with Christ across generations?</a:t>
            </a: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0AFECD3-F41D-40DE-AAAA-E82975350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199" y="6038755"/>
            <a:ext cx="1995628" cy="3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85D4A4-6176-43BA-9573-C47A418B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45" y="793223"/>
            <a:ext cx="8701358" cy="4894513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98AD082-C26B-463C-A7DD-5C13CC335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520" y="6018245"/>
            <a:ext cx="1995628" cy="3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1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67" y="549347"/>
            <a:ext cx="11444775" cy="2029400"/>
          </a:xfrm>
        </p:spPr>
        <p:txBody>
          <a:bodyPr anchor="ctr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600">
                <a:latin typeface="+mn-lt"/>
              </a:rPr>
              <a:t>Christian discipleship is the disciplined habit of thinking </a:t>
            </a:r>
            <a:br>
              <a:rPr lang="en-US" sz="2600">
                <a:latin typeface="+mn-lt"/>
              </a:rPr>
            </a:br>
            <a:r>
              <a:rPr lang="en-US" sz="2600">
                <a:latin typeface="+mn-lt"/>
              </a:rPr>
              <a:t>and acting in Christ. Discipleship is growing closer to Christ </a:t>
            </a:r>
            <a:br>
              <a:rPr lang="en-US" sz="2600">
                <a:latin typeface="+mn-lt"/>
              </a:rPr>
            </a:br>
            <a:r>
              <a:rPr lang="en-US" sz="2600">
                <a:latin typeface="+mn-lt"/>
              </a:rPr>
              <a:t>and more like Christ, </a:t>
            </a:r>
            <a:r>
              <a:rPr lang="en-US" sz="2600" b="1" u="sng">
                <a:latin typeface="+mn-lt"/>
              </a:rPr>
              <a:t>AND</a:t>
            </a:r>
            <a:r>
              <a:rPr lang="en-US" sz="2600">
                <a:latin typeface="+mn-lt"/>
              </a:rPr>
              <a:t> deeper into Christian community </a:t>
            </a:r>
            <a:br>
              <a:rPr lang="en-US" sz="2600">
                <a:latin typeface="+mn-lt"/>
              </a:rPr>
            </a:br>
            <a:r>
              <a:rPr lang="en-US" sz="2600">
                <a:latin typeface="+mn-lt"/>
              </a:rPr>
              <a:t>with other believers.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1019" y="5897655"/>
            <a:ext cx="5991352" cy="659572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+mj-lt"/>
              </a:rPr>
              <a:t>Faith Avenue: Definition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DC0E8F-7805-4F03-9F52-5E9C2CE3FDE2}"/>
              </a:ext>
            </a:extLst>
          </p:cNvPr>
          <p:cNvSpPr txBox="1">
            <a:spLocks/>
          </p:cNvSpPr>
          <p:nvPr/>
        </p:nvSpPr>
        <p:spPr>
          <a:xfrm>
            <a:off x="552379" y="2181138"/>
            <a:ext cx="11444776" cy="2818701"/>
          </a:xfrm>
          <a:prstGeom prst="rect">
            <a:avLst/>
          </a:prstGeom>
        </p:spPr>
        <p:txBody>
          <a:bodyPr vert="horz" lIns="108811" tIns="54405" rIns="108811" bIns="54405" rtlCol="0" anchor="ctr">
            <a:normAutofit/>
          </a:bodyPr>
          <a:lstStyle>
            <a:lvl1pPr algn="ctr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099" kern="1200">
                <a:solidFill>
                  <a:schemeClr val="tx1"/>
                </a:solidFill>
                <a:latin typeface="GCI" pitchFamily="50" charset="0"/>
                <a:ea typeface="+mj-ea"/>
                <a:cs typeface="+mj-cs"/>
              </a:defRPr>
            </a:lvl1pPr>
          </a:lstStyle>
          <a:p>
            <a:pPr marL="457063" indent="-45706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>
                <a:latin typeface="+mn-lt"/>
              </a:rPr>
              <a:t>Create spaces where disciple-making and spiritual growth </a:t>
            </a:r>
            <a:br>
              <a:rPr lang="en-US" sz="2600">
                <a:latin typeface="+mn-lt"/>
              </a:rPr>
            </a:br>
            <a:r>
              <a:rPr lang="en-US" sz="2600">
                <a:latin typeface="+mn-lt"/>
              </a:rPr>
              <a:t>can be nurtured.</a:t>
            </a:r>
          </a:p>
          <a:p>
            <a:pPr marL="457063" indent="-45706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>
                <a:latin typeface="+mn-lt"/>
              </a:rPr>
              <a:t>The avenue where community is built through relational </a:t>
            </a:r>
            <a:br>
              <a:rPr lang="en-US" sz="2600">
                <a:latin typeface="+mn-lt"/>
              </a:rPr>
            </a:br>
            <a:r>
              <a:rPr lang="en-US" sz="2600">
                <a:latin typeface="+mn-lt"/>
              </a:rPr>
              <a:t>&amp; spiritually formational activities.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Right Triangle 8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887F72AF-50C5-4965-B411-BFD13886421D}"/>
              </a:ext>
            </a:extLst>
          </p:cNvPr>
          <p:cNvSpPr txBox="1">
            <a:spLocks/>
          </p:cNvSpPr>
          <p:nvPr/>
        </p:nvSpPr>
        <p:spPr>
          <a:xfrm>
            <a:off x="9226799" y="5545119"/>
            <a:ext cx="2906688" cy="860338"/>
          </a:xfrm>
          <a:prstGeom prst="rect">
            <a:avLst/>
          </a:prstGeom>
        </p:spPr>
        <p:txBody>
          <a:bodyPr vert="horz" lIns="108850" tIns="54425" rIns="108850" bIns="54425" rtlCol="0">
            <a:normAutofit fontScale="92500" lnSpcReduction="10000"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>
                <a:solidFill>
                  <a:schemeClr val="bg2"/>
                </a:solidFill>
                <a:latin typeface="+mj-lt"/>
              </a:rPr>
              <a:t>HEALTHY MINISTRIES</a:t>
            </a:r>
          </a:p>
          <a:p>
            <a:pPr algn="ctr"/>
            <a:endParaRPr lang="en-US" sz="32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36BEFC-8ADE-43C0-8A25-494E0B7EE8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8" t="1291" r="2533" b="1847"/>
          <a:stretch/>
        </p:blipFill>
        <p:spPr>
          <a:xfrm>
            <a:off x="1047729" y="882712"/>
            <a:ext cx="8395341" cy="47567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Church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Life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1" y="1266614"/>
            <a:ext cx="7162940" cy="3962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914400" indent="-228600" defTabSz="9144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Looks like: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One-one one mentoring </a:t>
            </a:r>
            <a:br>
              <a:rPr lang="en-US" sz="2600"/>
            </a:br>
            <a:r>
              <a:rPr lang="en-US" sz="2600"/>
              <a:t>(not limited to the Faith Avenue).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Retreats.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Camps.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Church Picnics/BBQs.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Game Nights.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Other ministries specific your congregation’s needs.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192644-9CA8-43E2-A792-B4BAF17DE8ED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34714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Church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Life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0" y="1266614"/>
            <a:ext cx="6972214" cy="3759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914400" indent="-228600" defTabSz="9144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/>
              <a:t>Contextualize: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/>
              <a:t>Corporately do we spend time with our church family? </a:t>
            </a:r>
            <a:br>
              <a:rPr lang="en-US" sz="2600" dirty="0"/>
            </a:br>
            <a:r>
              <a:rPr lang="en-US" sz="2600" dirty="0"/>
              <a:t>(BBQ, Game Night, etc.)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/>
              <a:t>Are all age groups being appropriately served? 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/>
              <a:t>Do I have a pathway to engage and disciple new believers?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C183DB33-103B-4669-B598-3877E02BF198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92648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Connect Groups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0" y="1333850"/>
            <a:ext cx="7079050" cy="3692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14400" indent="-228600" defTabSz="9144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Looks like:</a:t>
            </a:r>
          </a:p>
          <a:p>
            <a:pPr marL="1371600" lvl="1" indent="-228600" defTabSz="914400"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A space for relationship building and spiritual growth.</a:t>
            </a:r>
          </a:p>
          <a:p>
            <a:pPr marL="1371600" lvl="1" indent="-228600" defTabSz="914400"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/>
              <a:t>Smaller gatherings where bonding can occur and </a:t>
            </a:r>
            <a:br>
              <a:rPr lang="en-US" sz="2600"/>
            </a:br>
            <a:r>
              <a:rPr lang="en-US" sz="2600"/>
              <a:t>life-on-life discipleship happens.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DC5805E-2729-45E5-A872-E23E077E6352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130633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Connect Groups</a:t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1" y="1031846"/>
            <a:ext cx="6901182" cy="39942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914400" indent="-228600" defTabSz="9144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/>
              <a:t>Contextualize: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/>
              <a:t>What types of groups do </a:t>
            </a:r>
            <a:br>
              <a:rPr lang="en-US" sz="2800"/>
            </a:br>
            <a:r>
              <a:rPr lang="en-US" sz="2800"/>
              <a:t>my congregation and target community need?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/>
              <a:t>Are we digging deep into </a:t>
            </a:r>
            <a:br>
              <a:rPr lang="en-US" sz="2800"/>
            </a:br>
            <a:r>
              <a:rPr lang="en-US" sz="2800"/>
              <a:t>the written and living </a:t>
            </a:r>
            <a:br>
              <a:rPr lang="en-US" sz="2800"/>
            </a:br>
            <a:r>
              <a:rPr lang="en-US" sz="2800"/>
              <a:t>Word of God?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/>
              <a:t>Are facilitators and hosts </a:t>
            </a:r>
            <a:br>
              <a:rPr lang="en-US" sz="2800"/>
            </a:br>
            <a:r>
              <a:rPr lang="en-US" sz="2800"/>
              <a:t>being developed?</a:t>
            </a:r>
            <a:endParaRPr lang="en-US" sz="240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A6BCEF0-A147-491D-8F32-CF3678E77773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263012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Cross-Generational Care</a:t>
            </a:r>
            <a:b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0" y="1266614"/>
            <a:ext cx="7070660" cy="3759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14400" marR="0" lvl="0" indent="-2286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</a:rPr>
              <a:t>Looks like: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>
                <a:solidFill>
                  <a:srgbClr val="393E4F"/>
                </a:solidFill>
              </a:rPr>
              <a:t>In home visits with guests </a:t>
            </a:r>
            <a:br>
              <a:rPr lang="en-US" sz="2600" dirty="0">
                <a:solidFill>
                  <a:srgbClr val="393E4F"/>
                </a:solidFill>
              </a:rPr>
            </a:br>
            <a:r>
              <a:rPr lang="en-US" sz="2600" dirty="0">
                <a:solidFill>
                  <a:srgbClr val="393E4F"/>
                </a:solidFill>
              </a:rPr>
              <a:t>and members.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 dirty="0">
                <a:solidFill>
                  <a:srgbClr val="393E4F"/>
                </a:solidFill>
              </a:rPr>
              <a:t>Elder Care &amp; Visitation Ministry.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600">
                <a:solidFill>
                  <a:srgbClr val="393E4F"/>
                </a:solidFill>
              </a:rPr>
              <a:t>Family-based Youth Ministry. 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04B1F33D-8751-473A-9550-3F1F2CF3B6DB}"/>
              </a:ext>
            </a:extLst>
          </p:cNvPr>
          <p:cNvSpPr txBox="1">
            <a:spLocks/>
          </p:cNvSpPr>
          <p:nvPr/>
        </p:nvSpPr>
        <p:spPr>
          <a:xfrm>
            <a:off x="9376393" y="5279377"/>
            <a:ext cx="2553849" cy="115411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FAITH AVENUE</a:t>
            </a:r>
          </a:p>
        </p:txBody>
      </p:sp>
    </p:spTree>
    <p:extLst>
      <p:ext uri="{BB962C8B-B14F-4D97-AF65-F5344CB8AC3E}">
        <p14:creationId xmlns:p14="http://schemas.microsoft.com/office/powerpoint/2010/main" val="234888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Custom 44">
      <a:dk1>
        <a:srgbClr val="393E4F"/>
      </a:dk1>
      <a:lt1>
        <a:srgbClr val="FFFFFF"/>
      </a:lt1>
      <a:dk2>
        <a:srgbClr val="393E4F"/>
      </a:dk2>
      <a:lt2>
        <a:srgbClr val="E4AE36"/>
      </a:lt2>
      <a:accent1>
        <a:srgbClr val="E4AE36"/>
      </a:accent1>
      <a:accent2>
        <a:srgbClr val="393E4F"/>
      </a:accent2>
      <a:accent3>
        <a:srgbClr val="393E4F"/>
      </a:accent3>
      <a:accent4>
        <a:srgbClr val="393E4F"/>
      </a:accent4>
      <a:accent5>
        <a:srgbClr val="B8BAC0"/>
      </a:accent5>
      <a:accent6>
        <a:srgbClr val="B8BAC0"/>
      </a:accent6>
      <a:hlink>
        <a:srgbClr val="393E4F"/>
      </a:hlink>
      <a:folHlink>
        <a:srgbClr val="252B3D"/>
      </a:folHlink>
    </a:clrScheme>
    <a:fontScheme name="Brand">
      <a:majorFont>
        <a:latin typeface="GCI Semibold"/>
        <a:ea typeface=""/>
        <a:cs typeface=""/>
      </a:majorFont>
      <a:minorFont>
        <a:latin typeface="GCI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358</Words>
  <Application>Microsoft Office PowerPoint</Application>
  <PresentationFormat>Widescreen</PresentationFormat>
  <Paragraphs>54</Paragraphs>
  <Slides>11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GCI</vt:lpstr>
      <vt:lpstr>GCI Medium</vt:lpstr>
      <vt:lpstr>GCI Semibold</vt:lpstr>
      <vt:lpstr>Theme1</vt:lpstr>
      <vt:lpstr>Healthy Church FAITH AVENUE</vt:lpstr>
      <vt:lpstr>PowerPoint Presentation</vt:lpstr>
      <vt:lpstr>Christian discipleship is the disciplined habit of thinking  and acting in Christ. Discipleship is growing closer to Christ  and more like Christ, AND deeper into Christian community  with other believers. </vt:lpstr>
      <vt:lpstr>PowerPoint Presentation</vt:lpstr>
      <vt:lpstr> Church Life </vt:lpstr>
      <vt:lpstr> Church Life </vt:lpstr>
      <vt:lpstr> Connect Groups </vt:lpstr>
      <vt:lpstr> Connect Groups </vt:lpstr>
      <vt:lpstr> Cross-Generational Care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Church FAITH AVENUE</dc:title>
  <dc:creator>Michelle Fleming</dc:creator>
  <cp:lastModifiedBy>Michelle Fleming</cp:lastModifiedBy>
  <cp:revision>1</cp:revision>
  <dcterms:created xsi:type="dcterms:W3CDTF">2020-09-29T16:02:13Z</dcterms:created>
  <dcterms:modified xsi:type="dcterms:W3CDTF">2021-03-25T17:41:09Z</dcterms:modified>
</cp:coreProperties>
</file>