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Fleming" userId="7b9fc16f-d6c2-47ba-be37-17200457a451" providerId="ADAL" clId="{AC2B3DA9-22CE-4510-947D-7AC97163E327}"/>
    <pc:docChg chg="undo redo custSel modSld">
      <pc:chgData name="Michelle Fleming" userId="7b9fc16f-d6c2-47ba-be37-17200457a451" providerId="ADAL" clId="{AC2B3DA9-22CE-4510-947D-7AC97163E327}" dt="2021-09-23T18:25:01.611" v="4" actId="1076"/>
      <pc:docMkLst>
        <pc:docMk/>
      </pc:docMkLst>
      <pc:sldChg chg="modSp mod">
        <pc:chgData name="Michelle Fleming" userId="7b9fc16f-d6c2-47ba-be37-17200457a451" providerId="ADAL" clId="{AC2B3DA9-22CE-4510-947D-7AC97163E327}" dt="2021-09-23T18:24:42.674" v="1" actId="1076"/>
        <pc:sldMkLst>
          <pc:docMk/>
          <pc:sldMk cId="1268990161" sldId="284"/>
        </pc:sldMkLst>
        <pc:picChg chg="mod">
          <ac:chgData name="Michelle Fleming" userId="7b9fc16f-d6c2-47ba-be37-17200457a451" providerId="ADAL" clId="{AC2B3DA9-22CE-4510-947D-7AC97163E327}" dt="2021-09-23T18:24:42.674" v="1" actId="1076"/>
          <ac:picMkLst>
            <pc:docMk/>
            <pc:sldMk cId="1268990161" sldId="284"/>
            <ac:picMk id="3" creationId="{06B61A11-AAA2-47C6-A037-27475F2746E7}"/>
          </ac:picMkLst>
        </pc:picChg>
      </pc:sldChg>
      <pc:sldChg chg="modSp mod">
        <pc:chgData name="Michelle Fleming" userId="7b9fc16f-d6c2-47ba-be37-17200457a451" providerId="ADAL" clId="{AC2B3DA9-22CE-4510-947D-7AC97163E327}" dt="2021-09-23T18:24:40.033" v="0" actId="1076"/>
        <pc:sldMkLst>
          <pc:docMk/>
          <pc:sldMk cId="1991415167" sldId="285"/>
        </pc:sldMkLst>
        <pc:picChg chg="mod">
          <ac:chgData name="Michelle Fleming" userId="7b9fc16f-d6c2-47ba-be37-17200457a451" providerId="ADAL" clId="{AC2B3DA9-22CE-4510-947D-7AC97163E327}" dt="2021-09-23T18:24:40.033" v="0" actId="1076"/>
          <ac:picMkLst>
            <pc:docMk/>
            <pc:sldMk cId="1991415167" sldId="285"/>
            <ac:picMk id="4" creationId="{840414B2-6B0E-45BE-BF32-751FE5AB76E9}"/>
          </ac:picMkLst>
        </pc:picChg>
      </pc:sldChg>
      <pc:sldChg chg="modSp mod">
        <pc:chgData name="Michelle Fleming" userId="7b9fc16f-d6c2-47ba-be37-17200457a451" providerId="ADAL" clId="{AC2B3DA9-22CE-4510-947D-7AC97163E327}" dt="2021-09-23T18:25:01.611" v="4" actId="1076"/>
        <pc:sldMkLst>
          <pc:docMk/>
          <pc:sldMk cId="4257074361" sldId="286"/>
        </pc:sldMkLst>
        <pc:picChg chg="mod">
          <ac:chgData name="Michelle Fleming" userId="7b9fc16f-d6c2-47ba-be37-17200457a451" providerId="ADAL" clId="{AC2B3DA9-22CE-4510-947D-7AC97163E327}" dt="2021-09-23T18:25:01.611" v="4" actId="1076"/>
          <ac:picMkLst>
            <pc:docMk/>
            <pc:sldMk cId="4257074361" sldId="286"/>
            <ac:picMk id="3" creationId="{A25CBAC8-DFF4-4911-A2A3-5EFB1004F10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5112-E242-4540-A98F-E465D410A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9A589-CC16-47A0-9647-875696E4C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8149B-5977-4CE9-BA0C-CB2EE10C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5807-CD3D-41C5-860F-6470D687F0F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53AEF-D29A-444A-A65F-3060CF77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14ADF-3ACA-47CE-907E-CFDE0327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2B32-CF66-4066-9AD1-F25343621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77B27-7078-46DE-96BA-C51F8DB11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02F1D-964F-48DB-996E-2228F923F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9B459-5111-4615-8918-7556EDA5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5807-CD3D-41C5-860F-6470D687F0F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D1CE7-8CAF-4097-A60E-651EAD99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ADCE8-41D1-462D-9914-55A415C7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2B32-CF66-4066-9AD1-F25343621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4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93B4D5-B17D-4E8B-A5EA-4C9BFD1A1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E376A6-D00D-4A6F-8185-C9AD81D6C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BDF03-80F3-47A7-94E8-4620442D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5807-CD3D-41C5-860F-6470D687F0F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11F2E-6B4E-4B9D-B3F5-80B8A720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4BF26-A339-4849-9619-4D16E6E1E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2B32-CF66-4066-9AD1-F25343621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A8CB-0776-4252-BCE7-BEC1B0330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A6CE3-9B63-43B3-BAB4-4D03D064E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4CFE8-9F16-44DC-8B0F-B414A6E8B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5807-CD3D-41C5-860F-6470D687F0F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9D24D-0283-4D2A-AC91-79FF1957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48200-D779-4EB9-B621-35B325CD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2B32-CF66-4066-9AD1-F25343621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7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EB26-265F-4825-854A-765183E1D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45F36-8D61-4D68-B021-32B1B2E21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4743C-F4A6-4316-8A52-91C398A4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5807-CD3D-41C5-860F-6470D687F0F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B5AA6-94DE-4C10-AA87-64882B1C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4F4CD-DAFD-4D5B-84AF-04B53841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2B32-CF66-4066-9AD1-F25343621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7D9D3-1D92-4765-B5AC-39802BE55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1B631-FF86-49DE-92E9-8C613A269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717CA-10F9-4C07-8936-E39D23800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045CF-3ACE-4A2A-9666-D82D7D42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5807-CD3D-41C5-860F-6470D687F0F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D3A0D-CE45-4F48-96E2-B3EE074B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2A884-D5B4-4A75-90F5-72AD259E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2B32-CF66-4066-9AD1-F25343621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8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83440-53ED-4697-A7FE-513EF393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CCF74-A9DD-48DF-AD2A-A3AFCCC40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4EA1F-068A-46D7-B8CD-85563C46D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72C32-E73A-4C0C-A0CE-4BF9F417C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76209B-2492-4C9C-9642-E28AFF518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B911D5-6B7D-468C-8F33-F03D4017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5807-CD3D-41C5-860F-6470D687F0F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8C326C-478E-4D8E-9E33-26E1EC815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13D58B-9EAD-42A7-9202-7C87C8FC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2B32-CF66-4066-9AD1-F25343621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1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778A-B7B6-4FB6-8149-BE1960DD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BCA657-4041-47EF-9745-22444CC37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5807-CD3D-41C5-860F-6470D687F0F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E4EF4-8501-4672-B122-2FC29BD1C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3030A-3880-47DA-8A4B-5F9FCFFF2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2B32-CF66-4066-9AD1-F25343621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9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9E0525-D691-40AE-8BDE-469A6203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5807-CD3D-41C5-860F-6470D687F0F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2D7C67-F6A3-4A18-BEB2-92F7D86E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FC950-1E03-43BF-988D-C1C86001A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2B32-CF66-4066-9AD1-F25343621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7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15671-C2AE-47CF-9D46-5EF088CF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863E-40A4-49A2-BF42-A9D51D3F8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2397A-DE16-458C-A801-F1AA0EFC8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6807C-2111-4CE5-AE7D-EDB7D8005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5807-CD3D-41C5-860F-6470D687F0F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6AFD0-3F02-4007-8047-BA1529229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16C57-33DF-49F5-BC14-17B8F9EC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2B32-CF66-4066-9AD1-F25343621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1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ED99F-45FE-41E6-B93E-A8EE86253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F815E0-4C4E-4612-B8FC-DC4989FC8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DE440-7851-4ACA-AFA5-88CBB347A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9ADE6-CAFC-4EB6-9C6D-0725F233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5807-CD3D-41C5-860F-6470D687F0F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A6A32-1E29-4A63-A1F7-DF901D472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B95EE-E585-411E-B9CC-0790A999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2B32-CF66-4066-9AD1-F25343621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A5924E-F240-4A5D-A1C0-B2FC93E96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10049-A0EF-43EC-8CCD-920BCBC24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9B5FF-9F52-49E0-8473-EA5F2658F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F5807-CD3D-41C5-860F-6470D687F0F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6C61F-E181-426C-A00D-96590B478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A44C6-D0DD-4C01-9A15-67AB0EF99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52B32-CF66-4066-9AD1-F25343621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8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406AB9C-63CF-4E8B-ACE3-7F4A00E09E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" r="2005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0023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A5FA425-2D4D-445B-BAD1-42D530FDC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51" y="643466"/>
            <a:ext cx="779169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48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6B4FCBB9-3ED7-4200-B378-B63A144E3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51" y="643466"/>
            <a:ext cx="779169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50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98E6BA7F-3942-4E1C-94FF-54B3DB200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51" y="643466"/>
            <a:ext cx="779169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70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CEA6252-43CB-4F79-BD6F-AC31C6299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51" y="643466"/>
            <a:ext cx="779169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5ED40F6-787F-45F4-A709-E660BBAA2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51" y="643466"/>
            <a:ext cx="779169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01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86B6E40-7B90-4E47-89F4-B5A0757AE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51" y="643466"/>
            <a:ext cx="779169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55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69327CD-A48A-4C78-913B-EB940D6D2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51" y="643466"/>
            <a:ext cx="779169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98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5FD0CFE-D1A9-4F5A-8350-8D1E7FEAB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51" y="643466"/>
            <a:ext cx="779169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7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48841432-0067-448E-A628-4E35B9F5A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51" y="643466"/>
            <a:ext cx="779169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98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A9A027D3-2EDF-4BCA-B8F8-F45EA830F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51" y="643466"/>
            <a:ext cx="779169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01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application, letter&#10;&#10;Description automatically generated">
            <a:extLst>
              <a:ext uri="{FF2B5EF4-FFF2-40B4-BE49-F238E27FC236}">
                <a16:creationId xmlns:a16="http://schemas.microsoft.com/office/drawing/2014/main" id="{1C5FD637-1516-42E9-B5AD-8B6901AAF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" r="1" b="20074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03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7BAE4FC-2756-4D48-8837-DB77B5996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51" y="643466"/>
            <a:ext cx="779169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6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D7CDCC4-E220-4204-A8D1-3AD0BCD2F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51" y="643466"/>
            <a:ext cx="779169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57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147DB9E4-27BE-4349-9F5A-76EB613BC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51" y="643466"/>
            <a:ext cx="779169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28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0D72992-DDEE-4BF0-94E5-3D05C56EC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51" y="643466"/>
            <a:ext cx="779169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5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333DA20E-1EAB-4AFB-95AD-A7DF40B15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51" y="643466"/>
            <a:ext cx="779169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26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6E4BACC-1B51-4BDD-B163-128F177EBD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" r="1880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7549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87D255E-96EA-4941-B54D-767502B679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" t="1" r="9804" b="346"/>
          <a:stretch/>
        </p:blipFill>
        <p:spPr>
          <a:xfrm rot="16200000">
            <a:off x="3112011" y="643693"/>
            <a:ext cx="6690049" cy="556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82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917C0A27-49F6-4193-B065-43D915785E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r="10757" b="1063"/>
          <a:stretch/>
        </p:blipFill>
        <p:spPr>
          <a:xfrm rot="16200000">
            <a:off x="2959048" y="694582"/>
            <a:ext cx="6606299" cy="546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78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E666CEAC-3971-4CB0-9D11-57081621F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1" r="11369" b="948"/>
          <a:stretch/>
        </p:blipFill>
        <p:spPr>
          <a:xfrm rot="16200000">
            <a:off x="2874267" y="864956"/>
            <a:ext cx="6443160" cy="537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6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06B61A11-AAA2-47C6-A037-27475F2746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 r="11501" b="-337"/>
          <a:stretch/>
        </p:blipFill>
        <p:spPr>
          <a:xfrm rot="16200000">
            <a:off x="3187702" y="651036"/>
            <a:ext cx="6538666" cy="555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9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6877193-811D-4C3E-B753-699CD5C72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2" r="1" b="14274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29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840414B2-6B0E-45BE-BF32-751FE5AB76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" r="10357" b="398"/>
          <a:stretch/>
        </p:blipFill>
        <p:spPr>
          <a:xfrm rot="16200000">
            <a:off x="2657378" y="684591"/>
            <a:ext cx="6666120" cy="548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15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A25CBAC8-DFF4-4911-A2A3-5EFB1004F1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" r="9796" b="215"/>
          <a:stretch/>
        </p:blipFill>
        <p:spPr>
          <a:xfrm rot="16200000">
            <a:off x="2752979" y="605606"/>
            <a:ext cx="6820883" cy="564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74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56AB5145-BD74-43AC-9C07-F7C9326B4B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r="10358" b="1866"/>
          <a:stretch/>
        </p:blipFill>
        <p:spPr>
          <a:xfrm rot="16200000">
            <a:off x="2568506" y="718148"/>
            <a:ext cx="6642526" cy="541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1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39AC33CF-8CF7-4CB2-8173-F0A88F4405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 r="10358" b="1133"/>
          <a:stretch/>
        </p:blipFill>
        <p:spPr>
          <a:xfrm rot="16200000">
            <a:off x="2804160" y="709759"/>
            <a:ext cx="6583374" cy="543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47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BD55D4C2-35B1-4AC8-9A02-07EE126D24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t="-1" r="10492" b="-368"/>
          <a:stretch/>
        </p:blipFill>
        <p:spPr>
          <a:xfrm rot="16200000">
            <a:off x="2753928" y="732636"/>
            <a:ext cx="6464627" cy="539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24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2A4222D0-0447-4D21-A51D-E3242D1144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r="10357" b="214"/>
          <a:stretch/>
        </p:blipFill>
        <p:spPr>
          <a:xfrm rot="16200000">
            <a:off x="2809372" y="705565"/>
            <a:ext cx="6572949" cy="54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67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B7E4E1-AD31-4DC7-9D94-52B07EEC68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r="2509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692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729F2334-F920-4E45-BC37-650ADF89F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51" y="643466"/>
            <a:ext cx="779169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4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2F65100-750B-4153-A543-B742622C6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51" y="643466"/>
            <a:ext cx="779169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5C687A6-86DA-4A4B-B04A-B37B6F60D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51" y="643466"/>
            <a:ext cx="779169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3E85C2B-ACBB-4009-8838-9C607B728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51" y="643466"/>
            <a:ext cx="779169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5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1CAB40A9-9017-4A58-A859-738DE3CFB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51" y="643466"/>
            <a:ext cx="779169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70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FAC22EFB-AB7B-465D-9882-0D5EE0733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51" y="643466"/>
            <a:ext cx="779169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39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anding 2.0">
      <a:dk1>
        <a:srgbClr val="B8BAC0"/>
      </a:dk1>
      <a:lt1>
        <a:srgbClr val="FFFFFF"/>
      </a:lt1>
      <a:dk2>
        <a:srgbClr val="393E4F"/>
      </a:dk2>
      <a:lt2>
        <a:srgbClr val="FFFFFF"/>
      </a:lt2>
      <a:accent1>
        <a:srgbClr val="E4AE36"/>
      </a:accent1>
      <a:accent2>
        <a:srgbClr val="B8BAC0"/>
      </a:accent2>
      <a:accent3>
        <a:srgbClr val="028090"/>
      </a:accent3>
      <a:accent4>
        <a:srgbClr val="F5B5A3"/>
      </a:accent4>
      <a:accent5>
        <a:srgbClr val="660A00"/>
      </a:accent5>
      <a:accent6>
        <a:srgbClr val="4F5D2F"/>
      </a:accent6>
      <a:hlink>
        <a:srgbClr val="393E4F"/>
      </a:hlink>
      <a:folHlink>
        <a:srgbClr val="252B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Fleming</dc:creator>
  <cp:lastModifiedBy>Michelle Fleming</cp:lastModifiedBy>
  <cp:revision>1</cp:revision>
  <dcterms:created xsi:type="dcterms:W3CDTF">2021-09-23T17:26:55Z</dcterms:created>
  <dcterms:modified xsi:type="dcterms:W3CDTF">2021-09-23T18:25:06Z</dcterms:modified>
</cp:coreProperties>
</file>